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0" r:id="rId2"/>
    <p:sldId id="259" r:id="rId3"/>
    <p:sldId id="347" r:id="rId4"/>
    <p:sldId id="348" r:id="rId5"/>
    <p:sldId id="349" r:id="rId6"/>
    <p:sldId id="350" r:id="rId7"/>
    <p:sldId id="351" r:id="rId8"/>
    <p:sldId id="370" r:id="rId9"/>
    <p:sldId id="352" r:id="rId10"/>
    <p:sldId id="353" r:id="rId11"/>
    <p:sldId id="361" r:id="rId12"/>
    <p:sldId id="362" r:id="rId13"/>
    <p:sldId id="261" r:id="rId14"/>
    <p:sldId id="262" r:id="rId15"/>
    <p:sldId id="334" r:id="rId16"/>
    <p:sldId id="333" r:id="rId17"/>
    <p:sldId id="337" r:id="rId18"/>
    <p:sldId id="338" r:id="rId19"/>
    <p:sldId id="342" r:id="rId20"/>
    <p:sldId id="343" r:id="rId21"/>
    <p:sldId id="344" r:id="rId22"/>
    <p:sldId id="358" r:id="rId23"/>
    <p:sldId id="359" r:id="rId24"/>
    <p:sldId id="264" r:id="rId25"/>
    <p:sldId id="265" r:id="rId26"/>
    <p:sldId id="281" r:id="rId27"/>
    <p:sldId id="270" r:id="rId28"/>
    <p:sldId id="271" r:id="rId29"/>
    <p:sldId id="269" r:id="rId30"/>
    <p:sldId id="273" r:id="rId31"/>
    <p:sldId id="276" r:id="rId32"/>
    <p:sldId id="274" r:id="rId33"/>
    <p:sldId id="275" r:id="rId34"/>
    <p:sldId id="282" r:id="rId35"/>
    <p:sldId id="355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6" r:id="rId48"/>
    <p:sldId id="295" r:id="rId49"/>
    <p:sldId id="294" r:id="rId50"/>
    <p:sldId id="299" r:id="rId51"/>
    <p:sldId id="371" r:id="rId52"/>
    <p:sldId id="366" r:id="rId53"/>
    <p:sldId id="365" r:id="rId54"/>
    <p:sldId id="367" r:id="rId55"/>
    <p:sldId id="300" r:id="rId56"/>
    <p:sldId id="301" r:id="rId57"/>
    <p:sldId id="302" r:id="rId58"/>
    <p:sldId id="303" r:id="rId59"/>
    <p:sldId id="383" r:id="rId60"/>
    <p:sldId id="305" r:id="rId61"/>
    <p:sldId id="319" r:id="rId62"/>
    <p:sldId id="320" r:id="rId63"/>
    <p:sldId id="321" r:id="rId64"/>
    <p:sldId id="304" r:id="rId65"/>
    <p:sldId id="322" r:id="rId66"/>
    <p:sldId id="306" r:id="rId67"/>
    <p:sldId id="331" r:id="rId68"/>
    <p:sldId id="307" r:id="rId69"/>
    <p:sldId id="332" r:id="rId70"/>
    <p:sldId id="308" r:id="rId71"/>
    <p:sldId id="372" r:id="rId72"/>
    <p:sldId id="323" r:id="rId73"/>
    <p:sldId id="309" r:id="rId74"/>
    <p:sldId id="373" r:id="rId75"/>
    <p:sldId id="324" r:id="rId76"/>
    <p:sldId id="310" r:id="rId77"/>
    <p:sldId id="374" r:id="rId78"/>
    <p:sldId id="325" r:id="rId79"/>
    <p:sldId id="311" r:id="rId80"/>
    <p:sldId id="375" r:id="rId81"/>
    <p:sldId id="326" r:id="rId82"/>
    <p:sldId id="312" r:id="rId83"/>
    <p:sldId id="376" r:id="rId84"/>
    <p:sldId id="327" r:id="rId85"/>
    <p:sldId id="314" r:id="rId86"/>
    <p:sldId id="377" r:id="rId87"/>
    <p:sldId id="328" r:id="rId88"/>
    <p:sldId id="315" r:id="rId89"/>
    <p:sldId id="384" r:id="rId90"/>
    <p:sldId id="329" r:id="rId91"/>
    <p:sldId id="316" r:id="rId92"/>
    <p:sldId id="380" r:id="rId93"/>
    <p:sldId id="330" r:id="rId94"/>
    <p:sldId id="317" r:id="rId95"/>
    <p:sldId id="368" r:id="rId96"/>
    <p:sldId id="369" r:id="rId97"/>
    <p:sldId id="318" r:id="rId98"/>
    <p:sldId id="354" r:id="rId99"/>
    <p:sldId id="357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6F1"/>
    <a:srgbClr val="C0E82E"/>
    <a:srgbClr val="B82C70"/>
    <a:srgbClr val="AFE03A"/>
    <a:srgbClr val="000000"/>
    <a:srgbClr val="ED4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CC5EC-E696-4668-8E74-71026B969D4C}" v="299" dt="2023-01-28T08:15:44.562"/>
    <p1510:client id="{0BAA6E74-735B-453B-825D-5EDD2EECE187}" v="11" dt="2023-02-05T13:19:09.733"/>
    <p1510:client id="{1038B8A0-1DC3-41CD-85FC-904B6F4089AD}" v="105" dt="2023-02-04T21:11:24.454"/>
    <p1510:client id="{16E6046C-DB5E-450E-92A4-E6FA207502B4}" v="221" dt="2023-02-06T05:22:52.597"/>
    <p1510:client id="{1E60480C-2532-49A3-BB3E-AE416DACC9B4}" v="4" dt="2023-02-05T13:00:32.828"/>
    <p1510:client id="{1E7FBC14-CF24-4046-8B4D-92CB071DFFFB}" v="7" dt="2023-02-09T12:25:37.335"/>
    <p1510:client id="{22D40DD4-1D5E-4E20-8D57-A96146360D9D}" v="10" dt="2023-02-07T08:36:41.077"/>
    <p1510:client id="{27A3C151-76D9-40AA-B941-C7E866D79B0E}" v="14" dt="2023-02-05T13:24:10.694"/>
    <p1510:client id="{284E4DB0-E57A-4795-997B-0534E2CC570A}" v="4" dt="2023-02-07T03:41:03.202"/>
    <p1510:client id="{2ADC93E2-2C90-4DD9-A500-8F4EB4FA50BD}" v="1" dt="2023-02-06T16:12:45.047"/>
    <p1510:client id="{31A9CB76-754F-4804-8813-A166C9167550}" v="41" dt="2023-02-07T04:25:23.727"/>
    <p1510:client id="{37B6F090-391F-4ACA-AAB5-A2CE843F32F5}" v="12" dt="2023-02-06T03:48:27.882"/>
    <p1510:client id="{3981DFDF-F90F-4E22-95C4-32CCE3662984}" v="2" dt="2023-02-07T04:26:04.943"/>
    <p1510:client id="{3D6A266B-DD5F-4E8B-B5AC-39F6499089FE}" v="1" dt="2023-02-07T03:55:21.310"/>
    <p1510:client id="{4501E290-6D85-4433-8DA0-7B0C5A7446D0}" v="11" dt="2023-02-06T03:51:22.605"/>
    <p1510:client id="{45803342-D706-F160-0C05-B1DA86B476DD}" v="6" dt="2023-01-28T12:11:04.297"/>
    <p1510:client id="{463CA7A0-80B4-4F7B-B55A-ACCA4FB9B099}" v="22" dt="2023-02-07T08:32:27.923"/>
    <p1510:client id="{4A202474-CFD1-4B1F-AB73-F524EC8B7BAA}" v="10" dt="2023-02-09T02:54:27.439"/>
    <p1510:client id="{4C2ACD49-7363-44B7-A4C9-54C24FFE166C}" v="118" dt="2023-02-05T11:19:39.906"/>
    <p1510:client id="{5B54BBF2-C955-4FA5-AF93-C708AF8F1C9E}" v="236" dt="2023-02-04T18:37:35.195"/>
    <p1510:client id="{5FA721AE-BDA4-4370-AD19-B51F4F0CEF71}" v="64" dt="2023-02-07T03:54:42.129"/>
    <p1510:client id="{6B3BB091-84D8-44C7-A45A-5E23389AC15B}" v="258" dt="2023-02-07T05:27:16.534"/>
    <p1510:client id="{7428F159-ADDF-43A2-B67E-D7E2576E2CBD}" v="88" dt="2023-02-05T13:03:18.944"/>
    <p1510:client id="{74552764-125D-4107-8BFA-29AACFB49521}" v="355" dt="2023-02-09T11:54:17.126"/>
    <p1510:client id="{7CA0445C-5027-468B-972D-020CD62251BB}" v="311" dt="2023-01-28T08:41:08.717"/>
    <p1510:client id="{7DDA7343-2006-4669-90C7-9DC93CBD7569}" v="60" dt="2023-02-04T21:16:06.448"/>
    <p1510:client id="{86800CF8-37A9-43F0-834E-0EFBDECD50BA}" v="109" dt="2023-02-06T04:22:06.509"/>
    <p1510:client id="{9122B798-6B08-4937-9CA6-E9C078ECA232}" v="13" dt="2023-02-05T13:22:53.316"/>
    <p1510:client id="{91AE8518-8063-40A0-B24F-BC982C5017E4}" v="312" dt="2023-01-29T17:15:21.157"/>
    <p1510:client id="{970CC6FE-BDFC-4C0C-840D-5A9DC046E61B}" v="21" dt="2023-02-06T07:19:01.262"/>
    <p1510:client id="{9C267B38-49EF-4646-BD1E-D58E5311FE3D}" v="21" dt="2023-02-05T13:39:26.194"/>
    <p1510:client id="{A2301180-4FD5-4E41-BF61-640D3F8EDF4E}" v="55" dt="2023-02-05T07:13:19.972"/>
    <p1510:client id="{A41D234D-E0E1-4602-914D-8CB55FBDCA00}" v="1" dt="2023-02-05T13:20:39.446"/>
    <p1510:client id="{A46B03DA-390A-461F-945A-941FF07FF025}" v="1" dt="2023-02-06T11:54:55.176"/>
    <p1510:client id="{AEE9E72D-46A4-4E7A-B0B9-3CD055C5DBA8}" v="2" dt="2023-02-05T13:49:02.765"/>
    <p1510:client id="{B03D8CC1-B2BA-4D68-ACFF-3AE2EED076A6}" v="8" dt="2023-02-07T04:27:10.679"/>
    <p1510:client id="{B2D5136D-5DE4-434D-860E-82EEA8956ECE}" v="908" dt="2023-02-05T20:36:12.342"/>
    <p1510:client id="{B455A893-3A5F-441D-8A0C-1EEE0BF51CFF}" v="362" dt="2023-02-04T19:29:52.633"/>
    <p1510:client id="{BEBA3398-8598-48FC-B7E6-FDA88E12DB2B}" v="19" dt="2023-02-06T11:04:54.548"/>
    <p1510:client id="{C40FB039-C7E6-4F5E-902A-13914C72C07B}" v="582" dt="2023-02-05T15:24:34.135"/>
    <p1510:client id="{CBD71826-213A-4286-BC99-C2AC337B952B}" v="13" dt="2023-02-05T13:09:53.822"/>
    <p1510:client id="{CE4EAD4D-228A-4FC9-BAC9-0DFBEC5F5A87}" v="10" dt="2023-02-06T04:33:52.685"/>
    <p1510:client id="{D54ADFAB-BE00-4439-9FFD-AA513DBEBA2A}" v="2" dt="2023-01-30T05:29:41.676"/>
    <p1510:client id="{DD5D69E5-0E04-48AA-81F1-92534AA5C09C}" v="213" dt="2023-02-04T20:59:06.355"/>
    <p1510:client id="{DEDCAB86-70F8-CEDC-200B-2CFDC622E05F}" v="56" dt="2023-01-29T16:07:16.126"/>
    <p1510:client id="{E28B8327-2A30-4322-914A-78F3A3949D13}" v="4" dt="2023-02-06T07:20:31.105"/>
    <p1510:client id="{E489B106-4947-49DC-A6EB-A96C785238CF}" v="16" dt="2023-02-05T06:18:25.230"/>
    <p1510:client id="{ED8BD8D8-C624-4AB4-B69A-9133106AFD8B}" v="103" dt="2023-01-27T05:29:59.412"/>
    <p1510:client id="{F05480AF-048A-AAC1-4436-4254F24B4147}" v="32" dt="2023-02-06T03:39:49.240"/>
    <p1510:client id="{F28313ED-D76D-4FF0-80A0-26A01F077019}" v="8" dt="2023-02-06T03:49:09.493"/>
    <p1510:client id="{F7E6025E-778E-4E55-9832-3212CA6163DA}" v="17" dt="2023-01-29T14:47:03.117"/>
    <p1510:client id="{F9D26662-1A55-42E7-A947-2B784A5CB98E}" v="55" dt="2023-02-04T17:51:05.949"/>
    <p1510:client id="{FC1A1551-1193-43D6-BF57-556B396C35C9}" v="388" dt="2023-02-09T02:37:40.262"/>
    <p1510:client id="{FF270F4D-D618-4BAA-8405-189E5C7B0ABB}" v="166" dt="2023-02-09T15:30:33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25.xml" Id="rId26" /><Relationship Type="http://schemas.openxmlformats.org/officeDocument/2006/relationships/slide" Target="slides/slide20.xml" Id="rId21" /><Relationship Type="http://schemas.openxmlformats.org/officeDocument/2006/relationships/slide" Target="slides/slide41.xml" Id="rId42" /><Relationship Type="http://schemas.openxmlformats.org/officeDocument/2006/relationships/slide" Target="slides/slide46.xml" Id="rId47" /><Relationship Type="http://schemas.openxmlformats.org/officeDocument/2006/relationships/slide" Target="slides/slide62.xml" Id="rId63" /><Relationship Type="http://schemas.openxmlformats.org/officeDocument/2006/relationships/slide" Target="slides/slide67.xml" Id="rId68" /><Relationship Type="http://schemas.openxmlformats.org/officeDocument/2006/relationships/slide" Target="slides/slide83.xml" Id="rId84" /><Relationship Type="http://schemas.openxmlformats.org/officeDocument/2006/relationships/slide" Target="slides/slide88.xml" Id="rId89" /><Relationship Type="http://schemas.openxmlformats.org/officeDocument/2006/relationships/slide" Target="slides/slide15.xml" Id="rId16" /><Relationship Type="http://schemas.openxmlformats.org/officeDocument/2006/relationships/slide" Target="slides/slide10.xml" Id="rId11" /><Relationship Type="http://schemas.openxmlformats.org/officeDocument/2006/relationships/slide" Target="slides/slide31.xml" Id="rId32" /><Relationship Type="http://schemas.openxmlformats.org/officeDocument/2006/relationships/slide" Target="slides/slide36.xml" Id="rId37" /><Relationship Type="http://schemas.openxmlformats.org/officeDocument/2006/relationships/slide" Target="slides/slide52.xml" Id="rId53" /><Relationship Type="http://schemas.openxmlformats.org/officeDocument/2006/relationships/slide" Target="slides/slide57.xml" Id="rId58" /><Relationship Type="http://schemas.openxmlformats.org/officeDocument/2006/relationships/slide" Target="slides/slide73.xml" Id="rId74" /><Relationship Type="http://schemas.openxmlformats.org/officeDocument/2006/relationships/slide" Target="slides/slide78.xml" Id="rId79" /><Relationship Type="http://schemas.openxmlformats.org/officeDocument/2006/relationships/viewProps" Target="viewProps.xml" Id="rId102" /><Relationship Type="http://schemas.openxmlformats.org/officeDocument/2006/relationships/slide" Target="slides/slide4.xml" Id="rId5" /><Relationship Type="http://schemas.openxmlformats.org/officeDocument/2006/relationships/slide" Target="slides/slide89.xml" Id="rId90" /><Relationship Type="http://schemas.openxmlformats.org/officeDocument/2006/relationships/slide" Target="slides/slide94.xml" Id="rId95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42.xml" Id="rId43" /><Relationship Type="http://schemas.openxmlformats.org/officeDocument/2006/relationships/slide" Target="slides/slide47.xml" Id="rId48" /><Relationship Type="http://schemas.openxmlformats.org/officeDocument/2006/relationships/slide" Target="slides/slide63.xml" Id="rId64" /><Relationship Type="http://schemas.openxmlformats.org/officeDocument/2006/relationships/slide" Target="slides/slide68.xml" Id="rId69" /><Relationship Type="http://schemas.openxmlformats.org/officeDocument/2006/relationships/slide" Target="slides/slide79.xml" Id="rId80" /><Relationship Type="http://schemas.openxmlformats.org/officeDocument/2006/relationships/slide" Target="slides/slide84.xml" Id="rId85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32.xml" Id="rId33" /><Relationship Type="http://schemas.openxmlformats.org/officeDocument/2006/relationships/slide" Target="slides/slide37.xml" Id="rId38" /><Relationship Type="http://schemas.openxmlformats.org/officeDocument/2006/relationships/slide" Target="slides/slide58.xml" Id="rId59" /><Relationship Type="http://schemas.openxmlformats.org/officeDocument/2006/relationships/theme" Target="theme/theme1.xml" Id="rId103" /><Relationship Type="http://schemas.openxmlformats.org/officeDocument/2006/relationships/slide" Target="slides/slide19.xml" Id="rId20" /><Relationship Type="http://schemas.openxmlformats.org/officeDocument/2006/relationships/slide" Target="slides/slide40.xml" Id="rId41" /><Relationship Type="http://schemas.openxmlformats.org/officeDocument/2006/relationships/slide" Target="slides/slide53.xml" Id="rId54" /><Relationship Type="http://schemas.openxmlformats.org/officeDocument/2006/relationships/slide" Target="slides/slide61.xml" Id="rId62" /><Relationship Type="http://schemas.openxmlformats.org/officeDocument/2006/relationships/slide" Target="slides/slide69.xml" Id="rId70" /><Relationship Type="http://schemas.openxmlformats.org/officeDocument/2006/relationships/slide" Target="slides/slide74.xml" Id="rId75" /><Relationship Type="http://schemas.openxmlformats.org/officeDocument/2006/relationships/slide" Target="slides/slide82.xml" Id="rId83" /><Relationship Type="http://schemas.openxmlformats.org/officeDocument/2006/relationships/slide" Target="slides/slide87.xml" Id="rId88" /><Relationship Type="http://schemas.openxmlformats.org/officeDocument/2006/relationships/slide" Target="slides/slide90.xml" Id="rId91" /><Relationship Type="http://schemas.openxmlformats.org/officeDocument/2006/relationships/slide" Target="slides/slide95.xml" Id="rId9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35.xml" Id="rId36" /><Relationship Type="http://schemas.openxmlformats.org/officeDocument/2006/relationships/slide" Target="slides/slide48.xml" Id="rId49" /><Relationship Type="http://schemas.openxmlformats.org/officeDocument/2006/relationships/slide" Target="slides/slide56.xml" Id="rId57" /><Relationship Type="http://schemas.microsoft.com/office/2015/10/relationships/revisionInfo" Target="revisionInfo.xml" Id="rId106" /><Relationship Type="http://schemas.openxmlformats.org/officeDocument/2006/relationships/slide" Target="slides/slide9.xml" Id="rId10" /><Relationship Type="http://schemas.openxmlformats.org/officeDocument/2006/relationships/slide" Target="slides/slide30.xml" Id="rId31" /><Relationship Type="http://schemas.openxmlformats.org/officeDocument/2006/relationships/slide" Target="slides/slide43.xml" Id="rId44" /><Relationship Type="http://schemas.openxmlformats.org/officeDocument/2006/relationships/slide" Target="slides/slide51.xml" Id="rId52" /><Relationship Type="http://schemas.openxmlformats.org/officeDocument/2006/relationships/slide" Target="slides/slide59.xml" Id="rId60" /><Relationship Type="http://schemas.openxmlformats.org/officeDocument/2006/relationships/slide" Target="slides/slide64.xml" Id="rId65" /><Relationship Type="http://schemas.openxmlformats.org/officeDocument/2006/relationships/slide" Target="slides/slide72.xml" Id="rId73" /><Relationship Type="http://schemas.openxmlformats.org/officeDocument/2006/relationships/slide" Target="slides/slide77.xml" Id="rId78" /><Relationship Type="http://schemas.openxmlformats.org/officeDocument/2006/relationships/slide" Target="slides/slide80.xml" Id="rId81" /><Relationship Type="http://schemas.openxmlformats.org/officeDocument/2006/relationships/slide" Target="slides/slide85.xml" Id="rId86" /><Relationship Type="http://schemas.openxmlformats.org/officeDocument/2006/relationships/slide" Target="slides/slide93.xml" Id="rId94" /><Relationship Type="http://schemas.openxmlformats.org/officeDocument/2006/relationships/slide" Target="slides/slide98.xml" Id="rId99" /><Relationship Type="http://schemas.openxmlformats.org/officeDocument/2006/relationships/presProps" Target="presProps.xml" Id="rId10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38.xml" Id="rId39" /><Relationship Type="http://schemas.openxmlformats.org/officeDocument/2006/relationships/slide" Target="slides/slide33.xml" Id="rId34" /><Relationship Type="http://schemas.openxmlformats.org/officeDocument/2006/relationships/slide" Target="slides/slide49.xml" Id="rId50" /><Relationship Type="http://schemas.openxmlformats.org/officeDocument/2006/relationships/slide" Target="slides/slide54.xml" Id="rId55" /><Relationship Type="http://schemas.openxmlformats.org/officeDocument/2006/relationships/slide" Target="slides/slide75.xml" Id="rId76" /><Relationship Type="http://schemas.openxmlformats.org/officeDocument/2006/relationships/slide" Target="slides/slide96.xml" Id="rId97" /><Relationship Type="http://schemas.openxmlformats.org/officeDocument/2006/relationships/tableStyles" Target="tableStyles.xml" Id="rId104" /><Relationship Type="http://schemas.openxmlformats.org/officeDocument/2006/relationships/slide" Target="slides/slide6.xml" Id="rId7" /><Relationship Type="http://schemas.openxmlformats.org/officeDocument/2006/relationships/slide" Target="slides/slide70.xml" Id="rId71" /><Relationship Type="http://schemas.openxmlformats.org/officeDocument/2006/relationships/slide" Target="slides/slide91.xml" Id="rId92" /><Relationship Type="http://schemas.openxmlformats.org/officeDocument/2006/relationships/slide" Target="slides/slide1.xml" Id="rId2" /><Relationship Type="http://schemas.openxmlformats.org/officeDocument/2006/relationships/slide" Target="slides/slide28.xml" Id="rId29" /><Relationship Type="http://schemas.openxmlformats.org/officeDocument/2006/relationships/slide" Target="slides/slide23.xml" Id="rId24" /><Relationship Type="http://schemas.openxmlformats.org/officeDocument/2006/relationships/slide" Target="slides/slide39.xml" Id="rId40" /><Relationship Type="http://schemas.openxmlformats.org/officeDocument/2006/relationships/slide" Target="slides/slide44.xml" Id="rId45" /><Relationship Type="http://schemas.openxmlformats.org/officeDocument/2006/relationships/slide" Target="slides/slide65.xml" Id="rId66" /><Relationship Type="http://schemas.openxmlformats.org/officeDocument/2006/relationships/slide" Target="slides/slide86.xml" Id="rId87" /><Relationship Type="http://schemas.openxmlformats.org/officeDocument/2006/relationships/slide" Target="slides/slide60.xml" Id="rId61" /><Relationship Type="http://schemas.openxmlformats.org/officeDocument/2006/relationships/slide" Target="slides/slide81.xml" Id="rId82" /><Relationship Type="http://schemas.openxmlformats.org/officeDocument/2006/relationships/slide" Target="slides/slide18.xml" Id="rId19" /><Relationship Type="http://schemas.openxmlformats.org/officeDocument/2006/relationships/slide" Target="slides/slide13.xml" Id="rId14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slide" Target="slides/slide55.xml" Id="rId56" /><Relationship Type="http://schemas.openxmlformats.org/officeDocument/2006/relationships/slide" Target="slides/slide76.xml" Id="rId77" /><Relationship Type="http://schemas.openxmlformats.org/officeDocument/2006/relationships/slide" Target="slides/slide99.xml" Id="rId100" /><Relationship Type="http://schemas.openxmlformats.org/officeDocument/2006/relationships/slide" Target="slides/slide7.xml" Id="rId8" /><Relationship Type="http://schemas.openxmlformats.org/officeDocument/2006/relationships/slide" Target="slides/slide50.xml" Id="rId51" /><Relationship Type="http://schemas.openxmlformats.org/officeDocument/2006/relationships/slide" Target="slides/slide71.xml" Id="rId72" /><Relationship Type="http://schemas.openxmlformats.org/officeDocument/2006/relationships/slide" Target="slides/slide92.xml" Id="rId93" /><Relationship Type="http://schemas.openxmlformats.org/officeDocument/2006/relationships/slide" Target="slides/slide97.xml" Id="rId98" /><Relationship Type="http://schemas.openxmlformats.org/officeDocument/2006/relationships/slide" Target="slides/slide2.xml" Id="rId3" /><Relationship Type="http://schemas.openxmlformats.org/officeDocument/2006/relationships/slide" Target="slides/slide24.xml" Id="rId25" /><Relationship Type="http://schemas.openxmlformats.org/officeDocument/2006/relationships/slide" Target="slides/slide45.xml" Id="rId46" /><Relationship Type="http://schemas.openxmlformats.org/officeDocument/2006/relationships/slide" Target="slides/slide66.xml" Id="rId67" 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hyperlink" Target="https://www.saucedemo.com/" TargetMode="Externa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sv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4.png"/><Relationship Id="rId5" Type="http://schemas.openxmlformats.org/officeDocument/2006/relationships/hyperlink" Target="https://www.saucedemo.com/" TargetMode="External"/><Relationship Id="rId4" Type="http://schemas.openxmlformats.org/officeDocument/2006/relationships/image" Target="../media/image63.svg"/><Relationship Id="rId9" Type="http://schemas.openxmlformats.org/officeDocument/2006/relationships/image" Target="../media/image6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2F58EC-2984-49C9-BC14-CD440D2BAF4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9E942C-D164-4084-9CEE-76BFCBB81CB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Requirement Document</a:t>
          </a:r>
          <a:endParaRPr lang="en-US"/>
        </a:p>
      </dgm:t>
    </dgm:pt>
    <dgm:pt modelId="{FE1F4AC1-D32F-4A2D-B36F-F473DF6037C4}" type="parTrans" cxnId="{E604591B-5A82-469B-A5F7-B72EAF426117}">
      <dgm:prSet/>
      <dgm:spPr/>
      <dgm:t>
        <a:bodyPr/>
        <a:lstStyle/>
        <a:p>
          <a:endParaRPr lang="en-US"/>
        </a:p>
      </dgm:t>
    </dgm:pt>
    <dgm:pt modelId="{425EFEFC-B932-4FEA-8BFF-FA4789EB9A7C}" type="sibTrans" cxnId="{E604591B-5A82-469B-A5F7-B72EAF426117}">
      <dgm:prSet/>
      <dgm:spPr/>
      <dgm:t>
        <a:bodyPr/>
        <a:lstStyle/>
        <a:p>
          <a:endParaRPr lang="en-US"/>
        </a:p>
      </dgm:t>
    </dgm:pt>
    <dgm:pt modelId="{20520CC9-5A02-4A56-B5E7-628A7BEFF932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Test Plan</a:t>
          </a:r>
          <a:endParaRPr lang="en-US"/>
        </a:p>
      </dgm:t>
    </dgm:pt>
    <dgm:pt modelId="{393FC3C4-C448-4670-8E85-436B7708FC13}" type="parTrans" cxnId="{AC694624-0435-4803-8E5A-572D02C084C4}">
      <dgm:prSet/>
      <dgm:spPr/>
      <dgm:t>
        <a:bodyPr/>
        <a:lstStyle/>
        <a:p>
          <a:endParaRPr lang="en-US"/>
        </a:p>
      </dgm:t>
    </dgm:pt>
    <dgm:pt modelId="{0DBCD2BE-ED2A-4B37-B53C-6D58B736826A}" type="sibTrans" cxnId="{AC694624-0435-4803-8E5A-572D02C084C4}">
      <dgm:prSet/>
      <dgm:spPr/>
      <dgm:t>
        <a:bodyPr/>
        <a:lstStyle/>
        <a:p>
          <a:endParaRPr lang="en-US"/>
        </a:p>
      </dgm:t>
    </dgm:pt>
    <dgm:pt modelId="{117FA472-F854-4D93-B281-4A33AE9A8CF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Source code(Version 1 and 2)</a:t>
          </a:r>
          <a:endParaRPr lang="en-US"/>
        </a:p>
      </dgm:t>
    </dgm:pt>
    <dgm:pt modelId="{751887EB-EF9F-4477-B8AE-9C37FB910BE6}" type="parTrans" cxnId="{62B5F83F-27FA-4F22-87D5-B6BA917588BE}">
      <dgm:prSet/>
      <dgm:spPr/>
      <dgm:t>
        <a:bodyPr/>
        <a:lstStyle/>
        <a:p>
          <a:endParaRPr lang="en-US"/>
        </a:p>
      </dgm:t>
    </dgm:pt>
    <dgm:pt modelId="{0ACEFCF4-FC2E-40E5-BAC4-F4B82F82568F}" type="sibTrans" cxnId="{62B5F83F-27FA-4F22-87D5-B6BA917588BE}">
      <dgm:prSet/>
      <dgm:spPr/>
      <dgm:t>
        <a:bodyPr/>
        <a:lstStyle/>
        <a:p>
          <a:endParaRPr lang="en-US"/>
        </a:p>
      </dgm:t>
    </dgm:pt>
    <dgm:pt modelId="{07A6210E-9415-407D-978D-A71D0DB5AC9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Console View</a:t>
          </a:r>
          <a:endParaRPr lang="en-US"/>
        </a:p>
      </dgm:t>
    </dgm:pt>
    <dgm:pt modelId="{733FBC94-F4E3-4342-8FF7-B677D8AA7A1E}" type="parTrans" cxnId="{443DB7AE-F8BE-4085-B3AB-D3578CF3BA8D}">
      <dgm:prSet/>
      <dgm:spPr/>
      <dgm:t>
        <a:bodyPr/>
        <a:lstStyle/>
        <a:p>
          <a:endParaRPr lang="en-US"/>
        </a:p>
      </dgm:t>
    </dgm:pt>
    <dgm:pt modelId="{91E2367C-4E18-48C0-83AD-4D488C72E415}" type="sibTrans" cxnId="{443DB7AE-F8BE-4085-B3AB-D3578CF3BA8D}">
      <dgm:prSet/>
      <dgm:spPr/>
      <dgm:t>
        <a:bodyPr/>
        <a:lstStyle/>
        <a:p>
          <a:endParaRPr lang="en-US"/>
        </a:p>
      </dgm:t>
    </dgm:pt>
    <dgm:pt modelId="{4B7784FD-828E-4EE4-BEBD-9CCCC7A83B4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Database View</a:t>
          </a:r>
          <a:endParaRPr lang="en-US"/>
        </a:p>
      </dgm:t>
    </dgm:pt>
    <dgm:pt modelId="{CE90DD7E-3B19-4021-8123-9CF69AB33999}" type="parTrans" cxnId="{BCE1CE29-B007-43B6-B9F8-D12DDC463938}">
      <dgm:prSet/>
      <dgm:spPr/>
      <dgm:t>
        <a:bodyPr/>
        <a:lstStyle/>
        <a:p>
          <a:endParaRPr lang="en-US"/>
        </a:p>
      </dgm:t>
    </dgm:pt>
    <dgm:pt modelId="{B71275A8-D4B0-4AEA-9F98-308CA0749365}" type="sibTrans" cxnId="{BCE1CE29-B007-43B6-B9F8-D12DDC463938}">
      <dgm:prSet/>
      <dgm:spPr/>
      <dgm:t>
        <a:bodyPr/>
        <a:lstStyle/>
        <a:p>
          <a:endParaRPr lang="en-US"/>
        </a:p>
      </dgm:t>
    </dgm:pt>
    <dgm:pt modelId="{BDB39F9D-A1CC-46CD-BE11-1827C0694FFD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Test Scenario</a:t>
          </a:r>
          <a:r>
            <a:rPr lang="en-US"/>
            <a:t> </a:t>
          </a:r>
        </a:p>
      </dgm:t>
    </dgm:pt>
    <dgm:pt modelId="{F17C4329-8A7C-45E2-A153-BD7EACF5B73D}" type="parTrans" cxnId="{F6544001-6D3F-49BB-98B3-B864FA3BE54A}">
      <dgm:prSet/>
      <dgm:spPr/>
      <dgm:t>
        <a:bodyPr/>
        <a:lstStyle/>
        <a:p>
          <a:endParaRPr lang="en-US"/>
        </a:p>
      </dgm:t>
    </dgm:pt>
    <dgm:pt modelId="{B4CFEB66-B2E0-4438-9E4D-9D70C6B78414}" type="sibTrans" cxnId="{F6544001-6D3F-49BB-98B3-B864FA3BE54A}">
      <dgm:prSet/>
      <dgm:spPr/>
      <dgm:t>
        <a:bodyPr/>
        <a:lstStyle/>
        <a:p>
          <a:endParaRPr lang="en-US"/>
        </a:p>
      </dgm:t>
    </dgm:pt>
    <dgm:pt modelId="{56454FE9-95CF-4071-BAAD-8C8284111D6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Test Cases</a:t>
          </a:r>
        </a:p>
      </dgm:t>
    </dgm:pt>
    <dgm:pt modelId="{90C6DBCB-BA85-4E4B-A42C-6144A6185538}" type="parTrans" cxnId="{AB3A2A7C-3E46-41A7-9175-CD4668A553DA}">
      <dgm:prSet/>
      <dgm:spPr/>
    </dgm:pt>
    <dgm:pt modelId="{4CF3178D-134D-492D-935C-2DE886ACBE28}" type="sibTrans" cxnId="{AB3A2A7C-3E46-41A7-9175-CD4668A553DA}">
      <dgm:prSet/>
      <dgm:spPr/>
    </dgm:pt>
    <dgm:pt modelId="{E972D22D-1580-4E1F-87AE-812050A94C9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Defect Log</a:t>
          </a:r>
        </a:p>
      </dgm:t>
    </dgm:pt>
    <dgm:pt modelId="{271CE17C-0411-450E-9B76-A3920B110F9E}" type="parTrans" cxnId="{BE2C47CC-3C19-4AD5-85BA-D92ED47479B3}">
      <dgm:prSet/>
      <dgm:spPr/>
    </dgm:pt>
    <dgm:pt modelId="{A3440796-0751-4ED0-AD8B-B19EE4F1A0BB}" type="sibTrans" cxnId="{BE2C47CC-3C19-4AD5-85BA-D92ED47479B3}">
      <dgm:prSet/>
      <dgm:spPr/>
    </dgm:pt>
    <dgm:pt modelId="{93542E38-069F-4455-96DD-C35130A0C7E2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RTM</a:t>
          </a:r>
        </a:p>
      </dgm:t>
    </dgm:pt>
    <dgm:pt modelId="{25975FCC-495B-4672-B1C1-CF850CC7E786}" type="parTrans" cxnId="{3C2B7C14-0D32-4011-9AFD-819F6EEE4363}">
      <dgm:prSet/>
      <dgm:spPr/>
    </dgm:pt>
    <dgm:pt modelId="{62477B08-5A52-4E63-84C5-7C5D658A33E4}" type="sibTrans" cxnId="{3C2B7C14-0D32-4011-9AFD-819F6EEE4363}">
      <dgm:prSet/>
      <dgm:spPr/>
    </dgm:pt>
    <dgm:pt modelId="{20F5C9CF-578A-4FE9-A560-1A4FDC192E86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Modules</a:t>
          </a:r>
        </a:p>
      </dgm:t>
    </dgm:pt>
    <dgm:pt modelId="{81D73D5B-5E0E-4810-A7CE-EF940290D814}" type="parTrans" cxnId="{EC0A5088-A3AF-4B59-8021-496CFBC7E9B4}">
      <dgm:prSet/>
      <dgm:spPr/>
    </dgm:pt>
    <dgm:pt modelId="{A9D52236-B0AF-4CF2-83B1-2C51EE8BCFD0}" type="sibTrans" cxnId="{EC0A5088-A3AF-4B59-8021-496CFBC7E9B4}">
      <dgm:prSet/>
      <dgm:spPr/>
    </dgm:pt>
    <dgm:pt modelId="{DC701928-1720-476A-B95E-BC2CB6806D6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Project  Overview</a:t>
          </a:r>
        </a:p>
      </dgm:t>
    </dgm:pt>
    <dgm:pt modelId="{C277D5A9-5C5C-412B-ABB3-FFF8985F3779}" type="parTrans" cxnId="{977CB902-2A81-4E5A-8E68-C48C88651B59}">
      <dgm:prSet/>
      <dgm:spPr/>
    </dgm:pt>
    <dgm:pt modelId="{D693C5BC-287D-4FC4-B570-27E44C2682CA}" type="sibTrans" cxnId="{977CB902-2A81-4E5A-8E68-C48C88651B59}">
      <dgm:prSet/>
      <dgm:spPr/>
    </dgm:pt>
    <dgm:pt modelId="{5FCFC121-CF0F-4394-9DFD-40BD021AB618}" type="pres">
      <dgm:prSet presAssocID="{CC2F58EC-2984-49C9-BC14-CD440D2BAF47}" presName="linear" presStyleCnt="0">
        <dgm:presLayoutVars>
          <dgm:animLvl val="lvl"/>
          <dgm:resizeHandles val="exact"/>
        </dgm:presLayoutVars>
      </dgm:prSet>
      <dgm:spPr/>
    </dgm:pt>
    <dgm:pt modelId="{E8BB65E2-1657-4016-8A51-1B7F5104391A}" type="pres">
      <dgm:prSet presAssocID="{AE9E942C-D164-4084-9CEE-76BFCBB81CBC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2FFBFF5-061D-45BB-BD5C-8940FD9D5C34}" type="pres">
      <dgm:prSet presAssocID="{425EFEFC-B932-4FEA-8BFF-FA4789EB9A7C}" presName="spacer" presStyleCnt="0"/>
      <dgm:spPr/>
    </dgm:pt>
    <dgm:pt modelId="{D6E82D1B-81B8-4F64-A46A-AC4CBCCA4751}" type="pres">
      <dgm:prSet presAssocID="{20520CC9-5A02-4A56-B5E7-628A7BEFF932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0B7E7385-7B93-4952-BD57-62981BEED7DC}" type="pres">
      <dgm:prSet presAssocID="{0DBCD2BE-ED2A-4B37-B53C-6D58B736826A}" presName="spacer" presStyleCnt="0"/>
      <dgm:spPr/>
    </dgm:pt>
    <dgm:pt modelId="{CE4F070D-8853-4646-85A6-FEBBB93AFF38}" type="pres">
      <dgm:prSet presAssocID="{20F5C9CF-578A-4FE9-A560-1A4FDC192E86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750C20EB-2A99-45FE-B72E-EEDF6FCDD32D}" type="pres">
      <dgm:prSet presAssocID="{A9D52236-B0AF-4CF2-83B1-2C51EE8BCFD0}" presName="spacer" presStyleCnt="0"/>
      <dgm:spPr/>
    </dgm:pt>
    <dgm:pt modelId="{7FB04B64-684F-49C4-AD64-47F0229515E4}" type="pres">
      <dgm:prSet presAssocID="{DC701928-1720-476A-B95E-BC2CB6806D6B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BDD08EC6-2A3A-4F8D-BAE8-18EA4CADAD24}" type="pres">
      <dgm:prSet presAssocID="{D693C5BC-287D-4FC4-B570-27E44C2682CA}" presName="spacer" presStyleCnt="0"/>
      <dgm:spPr/>
    </dgm:pt>
    <dgm:pt modelId="{51C6DC51-20A8-4216-B714-A990A6DB0576}" type="pres">
      <dgm:prSet presAssocID="{117FA472-F854-4D93-B281-4A33AE9A8CF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C771B7B-0AB1-493F-8328-5FCA58C9CA62}" type="pres">
      <dgm:prSet presAssocID="{0ACEFCF4-FC2E-40E5-BAC4-F4B82F82568F}" presName="spacer" presStyleCnt="0"/>
      <dgm:spPr/>
    </dgm:pt>
    <dgm:pt modelId="{75E21B64-49F8-4E00-A08D-87AEE3A57812}" type="pres">
      <dgm:prSet presAssocID="{07A6210E-9415-407D-978D-A71D0DB5AC93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A004786D-11B0-4CDA-9315-B8084BAFC1C4}" type="pres">
      <dgm:prSet presAssocID="{91E2367C-4E18-48C0-83AD-4D488C72E415}" presName="spacer" presStyleCnt="0"/>
      <dgm:spPr/>
    </dgm:pt>
    <dgm:pt modelId="{7A496A75-C7DC-4EFF-9791-AC7535FA6C5F}" type="pres">
      <dgm:prSet presAssocID="{4B7784FD-828E-4EE4-BEBD-9CCCC7A83B4A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00BCA865-28B8-4F26-9419-60715A5128E2}" type="pres">
      <dgm:prSet presAssocID="{B71275A8-D4B0-4AEA-9F98-308CA0749365}" presName="spacer" presStyleCnt="0"/>
      <dgm:spPr/>
    </dgm:pt>
    <dgm:pt modelId="{FCF6826F-70E0-4289-B51F-B91961F26424}" type="pres">
      <dgm:prSet presAssocID="{BDB39F9D-A1CC-46CD-BE11-1827C0694FFD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71E6C7FC-503B-4268-890F-E9D14769B188}" type="pres">
      <dgm:prSet presAssocID="{B4CFEB66-B2E0-4438-9E4D-9D70C6B78414}" presName="spacer" presStyleCnt="0"/>
      <dgm:spPr/>
    </dgm:pt>
    <dgm:pt modelId="{491E6AEE-2132-4094-9399-904FAA821DAF}" type="pres">
      <dgm:prSet presAssocID="{56454FE9-95CF-4071-BAAD-8C8284111D6F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D260675B-C338-4B58-8E70-3D424DA06DE2}" type="pres">
      <dgm:prSet presAssocID="{4CF3178D-134D-492D-935C-2DE886ACBE28}" presName="spacer" presStyleCnt="0"/>
      <dgm:spPr/>
    </dgm:pt>
    <dgm:pt modelId="{DB8C8C8B-471C-4202-A28C-740B9BE49F18}" type="pres">
      <dgm:prSet presAssocID="{E972D22D-1580-4E1F-87AE-812050A94C99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4981580B-F1AB-4A7E-B8D4-AA3C4CAE5A84}" type="pres">
      <dgm:prSet presAssocID="{A3440796-0751-4ED0-AD8B-B19EE4F1A0BB}" presName="spacer" presStyleCnt="0"/>
      <dgm:spPr/>
    </dgm:pt>
    <dgm:pt modelId="{1A7F575C-7E74-451C-91AC-A71EBC67FCAE}" type="pres">
      <dgm:prSet presAssocID="{93542E38-069F-4455-96DD-C35130A0C7E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F6544001-6D3F-49BB-98B3-B864FA3BE54A}" srcId="{CC2F58EC-2984-49C9-BC14-CD440D2BAF47}" destId="{BDB39F9D-A1CC-46CD-BE11-1827C0694FFD}" srcOrd="7" destOrd="0" parTransId="{F17C4329-8A7C-45E2-A153-BD7EACF5B73D}" sibTransId="{B4CFEB66-B2E0-4438-9E4D-9D70C6B78414}"/>
    <dgm:cxn modelId="{977CB902-2A81-4E5A-8E68-C48C88651B59}" srcId="{CC2F58EC-2984-49C9-BC14-CD440D2BAF47}" destId="{DC701928-1720-476A-B95E-BC2CB6806D6B}" srcOrd="3" destOrd="0" parTransId="{C277D5A9-5C5C-412B-ABB3-FFF8985F3779}" sibTransId="{D693C5BC-287D-4FC4-B570-27E44C2682CA}"/>
    <dgm:cxn modelId="{0A54C308-DE54-4BC3-8068-19170DBC11FC}" type="presOf" srcId="{E972D22D-1580-4E1F-87AE-812050A94C99}" destId="{DB8C8C8B-471C-4202-A28C-740B9BE49F18}" srcOrd="0" destOrd="0" presId="urn:microsoft.com/office/officeart/2005/8/layout/vList2"/>
    <dgm:cxn modelId="{232BD50F-69F2-4689-A3E6-424CB6DB6E20}" type="presOf" srcId="{117FA472-F854-4D93-B281-4A33AE9A8CFC}" destId="{51C6DC51-20A8-4216-B714-A990A6DB0576}" srcOrd="0" destOrd="0" presId="urn:microsoft.com/office/officeart/2005/8/layout/vList2"/>
    <dgm:cxn modelId="{121FF60F-CA39-4A32-AAAF-3EB6F3E9414A}" type="presOf" srcId="{93542E38-069F-4455-96DD-C35130A0C7E2}" destId="{1A7F575C-7E74-451C-91AC-A71EBC67FCAE}" srcOrd="0" destOrd="0" presId="urn:microsoft.com/office/officeart/2005/8/layout/vList2"/>
    <dgm:cxn modelId="{3C2B7C14-0D32-4011-9AFD-819F6EEE4363}" srcId="{CC2F58EC-2984-49C9-BC14-CD440D2BAF47}" destId="{93542E38-069F-4455-96DD-C35130A0C7E2}" srcOrd="10" destOrd="0" parTransId="{25975FCC-495B-4672-B1C1-CF850CC7E786}" sibTransId="{62477B08-5A52-4E63-84C5-7C5D658A33E4}"/>
    <dgm:cxn modelId="{1093E11A-A820-49A0-8DB9-8DEEB2076673}" type="presOf" srcId="{20520CC9-5A02-4A56-B5E7-628A7BEFF932}" destId="{D6E82D1B-81B8-4F64-A46A-AC4CBCCA4751}" srcOrd="0" destOrd="0" presId="urn:microsoft.com/office/officeart/2005/8/layout/vList2"/>
    <dgm:cxn modelId="{E604591B-5A82-469B-A5F7-B72EAF426117}" srcId="{CC2F58EC-2984-49C9-BC14-CD440D2BAF47}" destId="{AE9E942C-D164-4084-9CEE-76BFCBB81CBC}" srcOrd="0" destOrd="0" parTransId="{FE1F4AC1-D32F-4A2D-B36F-F473DF6037C4}" sibTransId="{425EFEFC-B932-4FEA-8BFF-FA4789EB9A7C}"/>
    <dgm:cxn modelId="{AC694624-0435-4803-8E5A-572D02C084C4}" srcId="{CC2F58EC-2984-49C9-BC14-CD440D2BAF47}" destId="{20520CC9-5A02-4A56-B5E7-628A7BEFF932}" srcOrd="1" destOrd="0" parTransId="{393FC3C4-C448-4670-8E85-436B7708FC13}" sibTransId="{0DBCD2BE-ED2A-4B37-B53C-6D58B736826A}"/>
    <dgm:cxn modelId="{BCE1CE29-B007-43B6-B9F8-D12DDC463938}" srcId="{CC2F58EC-2984-49C9-BC14-CD440D2BAF47}" destId="{4B7784FD-828E-4EE4-BEBD-9CCCC7A83B4A}" srcOrd="6" destOrd="0" parTransId="{CE90DD7E-3B19-4021-8123-9CF69AB33999}" sibTransId="{B71275A8-D4B0-4AEA-9F98-308CA0749365}"/>
    <dgm:cxn modelId="{985C293B-5389-4A42-9B57-73D522B476F8}" type="presOf" srcId="{AE9E942C-D164-4084-9CEE-76BFCBB81CBC}" destId="{E8BB65E2-1657-4016-8A51-1B7F5104391A}" srcOrd="0" destOrd="0" presId="urn:microsoft.com/office/officeart/2005/8/layout/vList2"/>
    <dgm:cxn modelId="{8A754A3E-BFE0-4F92-AA9C-BEFFE3B8D41C}" type="presOf" srcId="{CC2F58EC-2984-49C9-BC14-CD440D2BAF47}" destId="{5FCFC121-CF0F-4394-9DFD-40BD021AB618}" srcOrd="0" destOrd="0" presId="urn:microsoft.com/office/officeart/2005/8/layout/vList2"/>
    <dgm:cxn modelId="{62B5F83F-27FA-4F22-87D5-B6BA917588BE}" srcId="{CC2F58EC-2984-49C9-BC14-CD440D2BAF47}" destId="{117FA472-F854-4D93-B281-4A33AE9A8CFC}" srcOrd="4" destOrd="0" parTransId="{751887EB-EF9F-4477-B8AE-9C37FB910BE6}" sibTransId="{0ACEFCF4-FC2E-40E5-BAC4-F4B82F82568F}"/>
    <dgm:cxn modelId="{85691E4A-80DC-4B49-8E4B-EA70343E9ABE}" type="presOf" srcId="{4B7784FD-828E-4EE4-BEBD-9CCCC7A83B4A}" destId="{7A496A75-C7DC-4EFF-9791-AC7535FA6C5F}" srcOrd="0" destOrd="0" presId="urn:microsoft.com/office/officeart/2005/8/layout/vList2"/>
    <dgm:cxn modelId="{AB3A2A7C-3E46-41A7-9175-CD4668A553DA}" srcId="{CC2F58EC-2984-49C9-BC14-CD440D2BAF47}" destId="{56454FE9-95CF-4071-BAAD-8C8284111D6F}" srcOrd="8" destOrd="0" parTransId="{90C6DBCB-BA85-4E4B-A42C-6144A6185538}" sibTransId="{4CF3178D-134D-492D-935C-2DE886ACBE28}"/>
    <dgm:cxn modelId="{EC0A5088-A3AF-4B59-8021-496CFBC7E9B4}" srcId="{CC2F58EC-2984-49C9-BC14-CD440D2BAF47}" destId="{20F5C9CF-578A-4FE9-A560-1A4FDC192E86}" srcOrd="2" destOrd="0" parTransId="{81D73D5B-5E0E-4810-A7CE-EF940290D814}" sibTransId="{A9D52236-B0AF-4CF2-83B1-2C51EE8BCFD0}"/>
    <dgm:cxn modelId="{6825BA93-9164-43A0-8299-C506E4329B2C}" type="presOf" srcId="{56454FE9-95CF-4071-BAAD-8C8284111D6F}" destId="{491E6AEE-2132-4094-9399-904FAA821DAF}" srcOrd="0" destOrd="0" presId="urn:microsoft.com/office/officeart/2005/8/layout/vList2"/>
    <dgm:cxn modelId="{443DB7AE-F8BE-4085-B3AB-D3578CF3BA8D}" srcId="{CC2F58EC-2984-49C9-BC14-CD440D2BAF47}" destId="{07A6210E-9415-407D-978D-A71D0DB5AC93}" srcOrd="5" destOrd="0" parTransId="{733FBC94-F4E3-4342-8FF7-B677D8AA7A1E}" sibTransId="{91E2367C-4E18-48C0-83AD-4D488C72E415}"/>
    <dgm:cxn modelId="{3E46BCB6-0396-408F-B9DE-7F8B544D33C3}" type="presOf" srcId="{20F5C9CF-578A-4FE9-A560-1A4FDC192E86}" destId="{CE4F070D-8853-4646-85A6-FEBBB93AFF38}" srcOrd="0" destOrd="0" presId="urn:microsoft.com/office/officeart/2005/8/layout/vList2"/>
    <dgm:cxn modelId="{22C565C7-9897-4584-9D65-C7017EE34A33}" type="presOf" srcId="{BDB39F9D-A1CC-46CD-BE11-1827C0694FFD}" destId="{FCF6826F-70E0-4289-B51F-B91961F26424}" srcOrd="0" destOrd="0" presId="urn:microsoft.com/office/officeart/2005/8/layout/vList2"/>
    <dgm:cxn modelId="{BE2C47CC-3C19-4AD5-85BA-D92ED47479B3}" srcId="{CC2F58EC-2984-49C9-BC14-CD440D2BAF47}" destId="{E972D22D-1580-4E1F-87AE-812050A94C99}" srcOrd="9" destOrd="0" parTransId="{271CE17C-0411-450E-9B76-A3920B110F9E}" sibTransId="{A3440796-0751-4ED0-AD8B-B19EE4F1A0BB}"/>
    <dgm:cxn modelId="{6E5F9DCC-C394-4B71-87F8-33ED246FC372}" type="presOf" srcId="{07A6210E-9415-407D-978D-A71D0DB5AC93}" destId="{75E21B64-49F8-4E00-A08D-87AEE3A57812}" srcOrd="0" destOrd="0" presId="urn:microsoft.com/office/officeart/2005/8/layout/vList2"/>
    <dgm:cxn modelId="{B111ABF5-D459-4C15-9089-2BB2E7BA0FEE}" type="presOf" srcId="{DC701928-1720-476A-B95E-BC2CB6806D6B}" destId="{7FB04B64-684F-49C4-AD64-47F0229515E4}" srcOrd="0" destOrd="0" presId="urn:microsoft.com/office/officeart/2005/8/layout/vList2"/>
    <dgm:cxn modelId="{66737DD0-CAD0-4645-9710-1752459C162A}" type="presParOf" srcId="{5FCFC121-CF0F-4394-9DFD-40BD021AB618}" destId="{E8BB65E2-1657-4016-8A51-1B7F5104391A}" srcOrd="0" destOrd="0" presId="urn:microsoft.com/office/officeart/2005/8/layout/vList2"/>
    <dgm:cxn modelId="{7E0ED15E-57D8-4E61-A8D7-247B8F28AB43}" type="presParOf" srcId="{5FCFC121-CF0F-4394-9DFD-40BD021AB618}" destId="{B2FFBFF5-061D-45BB-BD5C-8940FD9D5C34}" srcOrd="1" destOrd="0" presId="urn:microsoft.com/office/officeart/2005/8/layout/vList2"/>
    <dgm:cxn modelId="{AF2D03F9-236C-41CF-B72C-15FF11B335A8}" type="presParOf" srcId="{5FCFC121-CF0F-4394-9DFD-40BD021AB618}" destId="{D6E82D1B-81B8-4F64-A46A-AC4CBCCA4751}" srcOrd="2" destOrd="0" presId="urn:microsoft.com/office/officeart/2005/8/layout/vList2"/>
    <dgm:cxn modelId="{CCBD19EE-F7BD-4EBA-84E0-F03046B11B8C}" type="presParOf" srcId="{5FCFC121-CF0F-4394-9DFD-40BD021AB618}" destId="{0B7E7385-7B93-4952-BD57-62981BEED7DC}" srcOrd="3" destOrd="0" presId="urn:microsoft.com/office/officeart/2005/8/layout/vList2"/>
    <dgm:cxn modelId="{C105C851-8008-4C5E-9CBB-83D045898BE0}" type="presParOf" srcId="{5FCFC121-CF0F-4394-9DFD-40BD021AB618}" destId="{CE4F070D-8853-4646-85A6-FEBBB93AFF38}" srcOrd="4" destOrd="0" presId="urn:microsoft.com/office/officeart/2005/8/layout/vList2"/>
    <dgm:cxn modelId="{663ED23E-AF2C-41A1-8FBF-C671DB5A909C}" type="presParOf" srcId="{5FCFC121-CF0F-4394-9DFD-40BD021AB618}" destId="{750C20EB-2A99-45FE-B72E-EEDF6FCDD32D}" srcOrd="5" destOrd="0" presId="urn:microsoft.com/office/officeart/2005/8/layout/vList2"/>
    <dgm:cxn modelId="{4D8E072D-7AF2-4675-B29D-29E3DDD7D0CC}" type="presParOf" srcId="{5FCFC121-CF0F-4394-9DFD-40BD021AB618}" destId="{7FB04B64-684F-49C4-AD64-47F0229515E4}" srcOrd="6" destOrd="0" presId="urn:microsoft.com/office/officeart/2005/8/layout/vList2"/>
    <dgm:cxn modelId="{D7D155F5-8332-4FEB-A25A-E33AE56677C7}" type="presParOf" srcId="{5FCFC121-CF0F-4394-9DFD-40BD021AB618}" destId="{BDD08EC6-2A3A-4F8D-BAE8-18EA4CADAD24}" srcOrd="7" destOrd="0" presId="urn:microsoft.com/office/officeart/2005/8/layout/vList2"/>
    <dgm:cxn modelId="{DD1B433E-7F41-4D60-BF8D-96ACEB5EA0B5}" type="presParOf" srcId="{5FCFC121-CF0F-4394-9DFD-40BD021AB618}" destId="{51C6DC51-20A8-4216-B714-A990A6DB0576}" srcOrd="8" destOrd="0" presId="urn:microsoft.com/office/officeart/2005/8/layout/vList2"/>
    <dgm:cxn modelId="{445733E1-21E5-4BD8-B026-791EF47B122D}" type="presParOf" srcId="{5FCFC121-CF0F-4394-9DFD-40BD021AB618}" destId="{BC771B7B-0AB1-493F-8328-5FCA58C9CA62}" srcOrd="9" destOrd="0" presId="urn:microsoft.com/office/officeart/2005/8/layout/vList2"/>
    <dgm:cxn modelId="{87A660E4-531D-4617-BC98-AD20E60F089F}" type="presParOf" srcId="{5FCFC121-CF0F-4394-9DFD-40BD021AB618}" destId="{75E21B64-49F8-4E00-A08D-87AEE3A57812}" srcOrd="10" destOrd="0" presId="urn:microsoft.com/office/officeart/2005/8/layout/vList2"/>
    <dgm:cxn modelId="{BEA9F81E-7830-40A6-8907-9A4999034D12}" type="presParOf" srcId="{5FCFC121-CF0F-4394-9DFD-40BD021AB618}" destId="{A004786D-11B0-4CDA-9315-B8084BAFC1C4}" srcOrd="11" destOrd="0" presId="urn:microsoft.com/office/officeart/2005/8/layout/vList2"/>
    <dgm:cxn modelId="{5C2D4E3C-EBA7-4AEC-BAA9-1D40E5EB2F15}" type="presParOf" srcId="{5FCFC121-CF0F-4394-9DFD-40BD021AB618}" destId="{7A496A75-C7DC-4EFF-9791-AC7535FA6C5F}" srcOrd="12" destOrd="0" presId="urn:microsoft.com/office/officeart/2005/8/layout/vList2"/>
    <dgm:cxn modelId="{4FCC8766-4DDD-4E0F-B666-A129CA2F721C}" type="presParOf" srcId="{5FCFC121-CF0F-4394-9DFD-40BD021AB618}" destId="{00BCA865-28B8-4F26-9419-60715A5128E2}" srcOrd="13" destOrd="0" presId="urn:microsoft.com/office/officeart/2005/8/layout/vList2"/>
    <dgm:cxn modelId="{375CEB30-58DB-4210-96B7-FD0C2A47734A}" type="presParOf" srcId="{5FCFC121-CF0F-4394-9DFD-40BD021AB618}" destId="{FCF6826F-70E0-4289-B51F-B91961F26424}" srcOrd="14" destOrd="0" presId="urn:microsoft.com/office/officeart/2005/8/layout/vList2"/>
    <dgm:cxn modelId="{CB749D7F-90B3-48B6-984B-043E86B86BBB}" type="presParOf" srcId="{5FCFC121-CF0F-4394-9DFD-40BD021AB618}" destId="{71E6C7FC-503B-4268-890F-E9D14769B188}" srcOrd="15" destOrd="0" presId="urn:microsoft.com/office/officeart/2005/8/layout/vList2"/>
    <dgm:cxn modelId="{5147D9A3-F414-44AD-963B-9AAFE5B5A78E}" type="presParOf" srcId="{5FCFC121-CF0F-4394-9DFD-40BD021AB618}" destId="{491E6AEE-2132-4094-9399-904FAA821DAF}" srcOrd="16" destOrd="0" presId="urn:microsoft.com/office/officeart/2005/8/layout/vList2"/>
    <dgm:cxn modelId="{9F58E018-2D96-4F70-841B-A1EE351B68D8}" type="presParOf" srcId="{5FCFC121-CF0F-4394-9DFD-40BD021AB618}" destId="{D260675B-C338-4B58-8E70-3D424DA06DE2}" srcOrd="17" destOrd="0" presId="urn:microsoft.com/office/officeart/2005/8/layout/vList2"/>
    <dgm:cxn modelId="{E3627DF5-2CEC-4A5E-971F-AE3D4EDCA7ED}" type="presParOf" srcId="{5FCFC121-CF0F-4394-9DFD-40BD021AB618}" destId="{DB8C8C8B-471C-4202-A28C-740B9BE49F18}" srcOrd="18" destOrd="0" presId="urn:microsoft.com/office/officeart/2005/8/layout/vList2"/>
    <dgm:cxn modelId="{B44F60E1-7A0B-41B1-88E4-2E8286428D30}" type="presParOf" srcId="{5FCFC121-CF0F-4394-9DFD-40BD021AB618}" destId="{4981580B-F1AB-4A7E-B8D4-AA3C4CAE5A84}" srcOrd="19" destOrd="0" presId="urn:microsoft.com/office/officeart/2005/8/layout/vList2"/>
    <dgm:cxn modelId="{E66AE15D-1E98-41C5-861C-8DAE83D8C789}" type="presParOf" srcId="{5FCFC121-CF0F-4394-9DFD-40BD021AB618}" destId="{1A7F575C-7E74-451C-91AC-A71EBC67FCAE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97CEEB-C03D-436C-85DE-55FCDC46605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45FC98-7267-4BE4-9E67-5FAB1BD3C296}">
      <dgm:prSet/>
      <dgm:spPr/>
      <dgm:t>
        <a:bodyPr/>
        <a:lstStyle/>
        <a:p>
          <a:r>
            <a:rPr lang="en-US"/>
            <a:t>Add</a:t>
          </a:r>
        </a:p>
      </dgm:t>
    </dgm:pt>
    <dgm:pt modelId="{F19B9413-77A6-450A-8CF3-A8149826030C}" type="parTrans" cxnId="{A2E4259A-8335-4035-B3E2-E87D5D0A2521}">
      <dgm:prSet/>
      <dgm:spPr/>
      <dgm:t>
        <a:bodyPr/>
        <a:lstStyle/>
        <a:p>
          <a:endParaRPr lang="en-US"/>
        </a:p>
      </dgm:t>
    </dgm:pt>
    <dgm:pt modelId="{980F9233-BEC0-4DE7-82DF-64D8B5715B0F}" type="sibTrans" cxnId="{A2E4259A-8335-4035-B3E2-E87D5D0A2521}">
      <dgm:prSet/>
      <dgm:spPr/>
      <dgm:t>
        <a:bodyPr/>
        <a:lstStyle/>
        <a:p>
          <a:endParaRPr lang="en-US"/>
        </a:p>
      </dgm:t>
    </dgm:pt>
    <dgm:pt modelId="{BBF1BC9B-0FD2-49F9-80F5-0226EABF2723}">
      <dgm:prSet/>
      <dgm:spPr/>
      <dgm:t>
        <a:bodyPr/>
        <a:lstStyle/>
        <a:p>
          <a:r>
            <a:rPr lang="en-US"/>
            <a:t>Add students</a:t>
          </a:r>
        </a:p>
      </dgm:t>
    </dgm:pt>
    <dgm:pt modelId="{DDBE43B3-908A-469C-807B-3CA16F4F94C0}" type="parTrans" cxnId="{5A0E8CF1-DC7D-4C48-ABFE-F5351377F4E8}">
      <dgm:prSet/>
      <dgm:spPr/>
      <dgm:t>
        <a:bodyPr/>
        <a:lstStyle/>
        <a:p>
          <a:endParaRPr lang="en-US"/>
        </a:p>
      </dgm:t>
    </dgm:pt>
    <dgm:pt modelId="{8456F0D3-8163-4FD9-A882-1762BAF789CE}" type="sibTrans" cxnId="{5A0E8CF1-DC7D-4C48-ABFE-F5351377F4E8}">
      <dgm:prSet/>
      <dgm:spPr/>
      <dgm:t>
        <a:bodyPr/>
        <a:lstStyle/>
        <a:p>
          <a:endParaRPr lang="en-US"/>
        </a:p>
      </dgm:t>
    </dgm:pt>
    <dgm:pt modelId="{057D9429-E9FE-4584-860D-13FA7F56D892}">
      <dgm:prSet/>
      <dgm:spPr/>
      <dgm:t>
        <a:bodyPr/>
        <a:lstStyle/>
        <a:p>
          <a:r>
            <a:rPr lang="en-US"/>
            <a:t>Show</a:t>
          </a:r>
        </a:p>
      </dgm:t>
    </dgm:pt>
    <dgm:pt modelId="{86FC3C73-85B1-4767-9593-1EE97A92D9B2}" type="parTrans" cxnId="{FEE7E4AD-3349-4953-8C80-9E124E17213E}">
      <dgm:prSet/>
      <dgm:spPr/>
      <dgm:t>
        <a:bodyPr/>
        <a:lstStyle/>
        <a:p>
          <a:endParaRPr lang="en-US"/>
        </a:p>
      </dgm:t>
    </dgm:pt>
    <dgm:pt modelId="{6AAD03E4-B019-485A-913B-36BE966C1F12}" type="sibTrans" cxnId="{FEE7E4AD-3349-4953-8C80-9E124E17213E}">
      <dgm:prSet/>
      <dgm:spPr/>
      <dgm:t>
        <a:bodyPr/>
        <a:lstStyle/>
        <a:p>
          <a:endParaRPr lang="en-US"/>
        </a:p>
      </dgm:t>
    </dgm:pt>
    <dgm:pt modelId="{68D69E9A-E18F-490E-B3AA-6E4C3A262E56}">
      <dgm:prSet/>
      <dgm:spPr/>
      <dgm:t>
        <a:bodyPr/>
        <a:lstStyle/>
        <a:p>
          <a:r>
            <a:rPr lang="en-US"/>
            <a:t>Show All Students</a:t>
          </a:r>
        </a:p>
      </dgm:t>
    </dgm:pt>
    <dgm:pt modelId="{68F72F31-A188-450D-8347-1A47435AF75E}" type="parTrans" cxnId="{28A4B529-40BA-4DCF-BFCC-EF88B6B357C3}">
      <dgm:prSet/>
      <dgm:spPr/>
      <dgm:t>
        <a:bodyPr/>
        <a:lstStyle/>
        <a:p>
          <a:endParaRPr lang="en-US"/>
        </a:p>
      </dgm:t>
    </dgm:pt>
    <dgm:pt modelId="{F047AF19-85EF-4745-8E3B-A42D8FE5A314}" type="sibTrans" cxnId="{28A4B529-40BA-4DCF-BFCC-EF88B6B357C3}">
      <dgm:prSet/>
      <dgm:spPr/>
      <dgm:t>
        <a:bodyPr/>
        <a:lstStyle/>
        <a:p>
          <a:endParaRPr lang="en-US"/>
        </a:p>
      </dgm:t>
    </dgm:pt>
    <dgm:pt modelId="{DB716F23-EFD0-4188-85C6-76FA49655042}">
      <dgm:prSet/>
      <dgm:spPr/>
      <dgm:t>
        <a:bodyPr/>
        <a:lstStyle/>
        <a:p>
          <a:r>
            <a:rPr lang="en-US"/>
            <a:t>Delete</a:t>
          </a:r>
        </a:p>
      </dgm:t>
    </dgm:pt>
    <dgm:pt modelId="{9B4D5843-A1E5-4539-B76B-AE464FB785FC}" type="parTrans" cxnId="{D83012FD-E395-4BE7-A6D1-17214DB1A7F9}">
      <dgm:prSet/>
      <dgm:spPr/>
      <dgm:t>
        <a:bodyPr/>
        <a:lstStyle/>
        <a:p>
          <a:endParaRPr lang="en-US"/>
        </a:p>
      </dgm:t>
    </dgm:pt>
    <dgm:pt modelId="{DD22C5E0-EC4C-43FC-A9EB-5F5C8EB3C0CD}" type="sibTrans" cxnId="{D83012FD-E395-4BE7-A6D1-17214DB1A7F9}">
      <dgm:prSet/>
      <dgm:spPr/>
      <dgm:t>
        <a:bodyPr/>
        <a:lstStyle/>
        <a:p>
          <a:endParaRPr lang="en-US"/>
        </a:p>
      </dgm:t>
    </dgm:pt>
    <dgm:pt modelId="{5563EC6A-2E18-4E30-AEA2-E2D66FCC9697}">
      <dgm:prSet/>
      <dgm:spPr/>
      <dgm:t>
        <a:bodyPr/>
        <a:lstStyle/>
        <a:p>
          <a:r>
            <a:rPr lang="en-US"/>
            <a:t>Delete Student</a:t>
          </a:r>
        </a:p>
      </dgm:t>
    </dgm:pt>
    <dgm:pt modelId="{E9C9F770-05E7-4C27-AA6F-5A803BBEC6AC}" type="parTrans" cxnId="{6C732D64-F6BB-4E3E-A8B2-93376D4BA723}">
      <dgm:prSet/>
      <dgm:spPr/>
      <dgm:t>
        <a:bodyPr/>
        <a:lstStyle/>
        <a:p>
          <a:endParaRPr lang="en-US"/>
        </a:p>
      </dgm:t>
    </dgm:pt>
    <dgm:pt modelId="{3F79CC62-795E-4797-8C52-777B4DD41C2C}" type="sibTrans" cxnId="{6C732D64-F6BB-4E3E-A8B2-93376D4BA723}">
      <dgm:prSet/>
      <dgm:spPr/>
      <dgm:t>
        <a:bodyPr/>
        <a:lstStyle/>
        <a:p>
          <a:endParaRPr lang="en-US"/>
        </a:p>
      </dgm:t>
    </dgm:pt>
    <dgm:pt modelId="{F3CB87A1-9173-49DF-AAF0-CAE0AA31BEE3}">
      <dgm:prSet/>
      <dgm:spPr/>
      <dgm:t>
        <a:bodyPr/>
        <a:lstStyle/>
        <a:p>
          <a:r>
            <a:rPr lang="en-US"/>
            <a:t>Update</a:t>
          </a:r>
        </a:p>
      </dgm:t>
    </dgm:pt>
    <dgm:pt modelId="{9D85BE02-A83A-4C21-9E58-08CF7D3C3D7F}" type="parTrans" cxnId="{B0BDAD2B-0ECA-4240-89EE-0F4B3043ADA3}">
      <dgm:prSet/>
      <dgm:spPr/>
      <dgm:t>
        <a:bodyPr/>
        <a:lstStyle/>
        <a:p>
          <a:endParaRPr lang="en-US"/>
        </a:p>
      </dgm:t>
    </dgm:pt>
    <dgm:pt modelId="{069163CE-131E-4AF1-8673-BAAF27D5358C}" type="sibTrans" cxnId="{B0BDAD2B-0ECA-4240-89EE-0F4B3043ADA3}">
      <dgm:prSet/>
      <dgm:spPr/>
      <dgm:t>
        <a:bodyPr/>
        <a:lstStyle/>
        <a:p>
          <a:endParaRPr lang="en-US"/>
        </a:p>
      </dgm:t>
    </dgm:pt>
    <dgm:pt modelId="{01F952C4-563A-4AA2-B3B1-5FFBB231E619}">
      <dgm:prSet/>
      <dgm:spPr/>
      <dgm:t>
        <a:bodyPr/>
        <a:lstStyle/>
        <a:p>
          <a:r>
            <a:rPr lang="en-US"/>
            <a:t>Update Student</a:t>
          </a:r>
        </a:p>
      </dgm:t>
    </dgm:pt>
    <dgm:pt modelId="{21F387F9-06F2-4721-B21C-98DE91219BA3}" type="parTrans" cxnId="{2B35D30F-9910-4CC9-B544-1AFB5A26CB91}">
      <dgm:prSet/>
      <dgm:spPr/>
      <dgm:t>
        <a:bodyPr/>
        <a:lstStyle/>
        <a:p>
          <a:endParaRPr lang="en-US"/>
        </a:p>
      </dgm:t>
    </dgm:pt>
    <dgm:pt modelId="{0ADB9978-0CBD-4C56-B4AD-645DEBC62AAF}" type="sibTrans" cxnId="{2B35D30F-9910-4CC9-B544-1AFB5A26CB91}">
      <dgm:prSet/>
      <dgm:spPr/>
      <dgm:t>
        <a:bodyPr/>
        <a:lstStyle/>
        <a:p>
          <a:endParaRPr lang="en-US"/>
        </a:p>
      </dgm:t>
    </dgm:pt>
    <dgm:pt modelId="{17E10967-7CC5-4A27-BE6B-18EB01020485}">
      <dgm:prSet phldr="0"/>
      <dgm:spPr/>
      <dgm:t>
        <a:bodyPr/>
        <a:lstStyle/>
        <a:p>
          <a:pPr rtl="0"/>
          <a:r>
            <a:rPr lang="en-US"/>
            <a:t>Get</a:t>
          </a:r>
        </a:p>
      </dgm:t>
    </dgm:pt>
    <dgm:pt modelId="{B1133D2F-5F51-4927-AE76-6E2CF26E1B88}" type="parTrans" cxnId="{F8CA52AE-36B3-4CDA-A0D6-D2C4355250FD}">
      <dgm:prSet/>
      <dgm:spPr/>
    </dgm:pt>
    <dgm:pt modelId="{9375C556-01B1-4DA0-B936-A745A913E79D}" type="sibTrans" cxnId="{F8CA52AE-36B3-4CDA-A0D6-D2C4355250FD}">
      <dgm:prSet/>
      <dgm:spPr/>
    </dgm:pt>
    <dgm:pt modelId="{28ED7CFA-F55F-4960-88C9-53B865C3C2E5}">
      <dgm:prSet phldr="0"/>
      <dgm:spPr/>
      <dgm:t>
        <a:bodyPr/>
        <a:lstStyle/>
        <a:p>
          <a:r>
            <a:rPr lang="en-US"/>
            <a:t>Get Student based on roll number</a:t>
          </a:r>
        </a:p>
      </dgm:t>
    </dgm:pt>
    <dgm:pt modelId="{7A040B53-9BF0-4D9A-97B7-06C1F58D5120}" type="parTrans" cxnId="{875E309E-E24C-48B6-8087-C1A1F69DA3AC}">
      <dgm:prSet/>
      <dgm:spPr/>
    </dgm:pt>
    <dgm:pt modelId="{AF8605F7-503E-4A99-8D21-0FDE67D124E5}" type="sibTrans" cxnId="{875E309E-E24C-48B6-8087-C1A1F69DA3AC}">
      <dgm:prSet/>
      <dgm:spPr/>
    </dgm:pt>
    <dgm:pt modelId="{F73D2A11-C2F1-4766-8DD6-59906720DB42}">
      <dgm:prSet phldr="0"/>
      <dgm:spPr/>
      <dgm:t>
        <a:bodyPr/>
        <a:lstStyle/>
        <a:p>
          <a:pPr rtl="0"/>
          <a:r>
            <a:rPr lang="en-US"/>
            <a:t>Exit</a:t>
          </a:r>
        </a:p>
      </dgm:t>
    </dgm:pt>
    <dgm:pt modelId="{4FDC5CAA-8ADF-4275-AC36-33B2DEF8F93A}" type="parTrans" cxnId="{67A7E6C6-D480-4605-8FF3-D6003D73B19A}">
      <dgm:prSet/>
      <dgm:spPr/>
    </dgm:pt>
    <dgm:pt modelId="{1D161F7B-E4DA-475D-9C16-B5F4F9ED35D7}" type="sibTrans" cxnId="{67A7E6C6-D480-4605-8FF3-D6003D73B19A}">
      <dgm:prSet/>
      <dgm:spPr/>
    </dgm:pt>
    <dgm:pt modelId="{01CDE67B-0364-429F-91AE-962FAF958B81}">
      <dgm:prSet phldr="0"/>
      <dgm:spPr/>
      <dgm:t>
        <a:bodyPr/>
        <a:lstStyle/>
        <a:p>
          <a:r>
            <a:rPr lang="en-US"/>
            <a:t>Exit Student</a:t>
          </a:r>
        </a:p>
      </dgm:t>
    </dgm:pt>
    <dgm:pt modelId="{D2D5127F-AF95-41C0-971F-1186E0B8ED8B}" type="parTrans" cxnId="{8F78C17B-33AE-4C1E-B374-80182AB921C5}">
      <dgm:prSet/>
      <dgm:spPr/>
    </dgm:pt>
    <dgm:pt modelId="{63DEFC19-78BB-4B13-A7E4-B017A5CD9538}" type="sibTrans" cxnId="{8F78C17B-33AE-4C1E-B374-80182AB921C5}">
      <dgm:prSet/>
      <dgm:spPr/>
    </dgm:pt>
    <dgm:pt modelId="{3675E6B4-DF88-43C6-96E0-EEE5B28FC6FE}" type="pres">
      <dgm:prSet presAssocID="{1897CEEB-C03D-436C-85DE-55FCDC466052}" presName="Name0" presStyleCnt="0">
        <dgm:presLayoutVars>
          <dgm:dir/>
          <dgm:animLvl val="lvl"/>
          <dgm:resizeHandles val="exact"/>
        </dgm:presLayoutVars>
      </dgm:prSet>
      <dgm:spPr/>
    </dgm:pt>
    <dgm:pt modelId="{AEE740A3-91D5-4E77-8539-A65C572A74B1}" type="pres">
      <dgm:prSet presAssocID="{F73D2A11-C2F1-4766-8DD6-59906720DB42}" presName="boxAndChildren" presStyleCnt="0"/>
      <dgm:spPr/>
    </dgm:pt>
    <dgm:pt modelId="{2DFC644D-CF81-4031-B897-EBE96D2132FA}" type="pres">
      <dgm:prSet presAssocID="{F73D2A11-C2F1-4766-8DD6-59906720DB42}" presName="parentTextBox" presStyleLbl="alignNode1" presStyleIdx="0" presStyleCnt="6"/>
      <dgm:spPr/>
    </dgm:pt>
    <dgm:pt modelId="{FCCF0135-C486-4E30-9CDB-06A10C551095}" type="pres">
      <dgm:prSet presAssocID="{F73D2A11-C2F1-4766-8DD6-59906720DB42}" presName="descendantBox" presStyleLbl="bgAccFollowNode1" presStyleIdx="0" presStyleCnt="6"/>
      <dgm:spPr/>
    </dgm:pt>
    <dgm:pt modelId="{138FE081-A846-433C-A362-15D1AEBFF36A}" type="pres">
      <dgm:prSet presAssocID="{9375C556-01B1-4DA0-B936-A745A913E79D}" presName="sp" presStyleCnt="0"/>
      <dgm:spPr/>
    </dgm:pt>
    <dgm:pt modelId="{94D08DB7-1290-4AB9-B148-0BA23FE97D7E}" type="pres">
      <dgm:prSet presAssocID="{17E10967-7CC5-4A27-BE6B-18EB01020485}" presName="arrowAndChildren" presStyleCnt="0"/>
      <dgm:spPr/>
    </dgm:pt>
    <dgm:pt modelId="{418F34AF-38CE-4401-900E-E66CBA124202}" type="pres">
      <dgm:prSet presAssocID="{17E10967-7CC5-4A27-BE6B-18EB01020485}" presName="parentTextArrow" presStyleLbl="node1" presStyleIdx="0" presStyleCnt="0"/>
      <dgm:spPr/>
    </dgm:pt>
    <dgm:pt modelId="{DDE38D46-7634-424E-ACF3-500EE616C248}" type="pres">
      <dgm:prSet presAssocID="{17E10967-7CC5-4A27-BE6B-18EB01020485}" presName="arrow" presStyleLbl="alignNode1" presStyleIdx="1" presStyleCnt="6"/>
      <dgm:spPr/>
    </dgm:pt>
    <dgm:pt modelId="{DE68B4DF-68CB-4DDC-9A73-D4F2AC004E39}" type="pres">
      <dgm:prSet presAssocID="{17E10967-7CC5-4A27-BE6B-18EB01020485}" presName="descendantArrow" presStyleLbl="bgAccFollowNode1" presStyleIdx="1" presStyleCnt="6"/>
      <dgm:spPr/>
    </dgm:pt>
    <dgm:pt modelId="{089535E6-0CE8-4209-8FAA-3A21B318552A}" type="pres">
      <dgm:prSet presAssocID="{069163CE-131E-4AF1-8673-BAAF27D5358C}" presName="sp" presStyleCnt="0"/>
      <dgm:spPr/>
    </dgm:pt>
    <dgm:pt modelId="{D10B6FEC-A3F6-4339-A3AC-9F5586EB68F5}" type="pres">
      <dgm:prSet presAssocID="{F3CB87A1-9173-49DF-AAF0-CAE0AA31BEE3}" presName="arrowAndChildren" presStyleCnt="0"/>
      <dgm:spPr/>
    </dgm:pt>
    <dgm:pt modelId="{F3AB0F1F-6F99-48F7-8E6C-F561FD80D911}" type="pres">
      <dgm:prSet presAssocID="{F3CB87A1-9173-49DF-AAF0-CAE0AA31BEE3}" presName="parentTextArrow" presStyleLbl="node1" presStyleIdx="0" presStyleCnt="0"/>
      <dgm:spPr/>
    </dgm:pt>
    <dgm:pt modelId="{191B5AA2-7334-4B63-AEDA-F18011A8A672}" type="pres">
      <dgm:prSet presAssocID="{F3CB87A1-9173-49DF-AAF0-CAE0AA31BEE3}" presName="arrow" presStyleLbl="alignNode1" presStyleIdx="2" presStyleCnt="6"/>
      <dgm:spPr/>
    </dgm:pt>
    <dgm:pt modelId="{C70326E9-C6BE-404D-ADCB-E72574D363F4}" type="pres">
      <dgm:prSet presAssocID="{F3CB87A1-9173-49DF-AAF0-CAE0AA31BEE3}" presName="descendantArrow" presStyleLbl="bgAccFollowNode1" presStyleIdx="2" presStyleCnt="6"/>
      <dgm:spPr/>
    </dgm:pt>
    <dgm:pt modelId="{2D257002-B562-4ADD-9D23-FF3D4DE2DF56}" type="pres">
      <dgm:prSet presAssocID="{DD22C5E0-EC4C-43FC-A9EB-5F5C8EB3C0CD}" presName="sp" presStyleCnt="0"/>
      <dgm:spPr/>
    </dgm:pt>
    <dgm:pt modelId="{4DD27619-26B4-49A7-ADF9-9B695E7A463E}" type="pres">
      <dgm:prSet presAssocID="{DB716F23-EFD0-4188-85C6-76FA49655042}" presName="arrowAndChildren" presStyleCnt="0"/>
      <dgm:spPr/>
    </dgm:pt>
    <dgm:pt modelId="{86152E33-8FD3-444F-B95F-E7EBF2300393}" type="pres">
      <dgm:prSet presAssocID="{DB716F23-EFD0-4188-85C6-76FA49655042}" presName="parentTextArrow" presStyleLbl="node1" presStyleIdx="0" presStyleCnt="0"/>
      <dgm:spPr/>
    </dgm:pt>
    <dgm:pt modelId="{6772C9EA-05C5-475D-89F6-BE0E5931BDD3}" type="pres">
      <dgm:prSet presAssocID="{DB716F23-EFD0-4188-85C6-76FA49655042}" presName="arrow" presStyleLbl="alignNode1" presStyleIdx="3" presStyleCnt="6"/>
      <dgm:spPr/>
    </dgm:pt>
    <dgm:pt modelId="{3290AB50-E5E7-4668-BF6B-6986105D4453}" type="pres">
      <dgm:prSet presAssocID="{DB716F23-EFD0-4188-85C6-76FA49655042}" presName="descendantArrow" presStyleLbl="bgAccFollowNode1" presStyleIdx="3" presStyleCnt="6"/>
      <dgm:spPr/>
    </dgm:pt>
    <dgm:pt modelId="{6291BC63-238D-46A7-BBC3-319DBE7E4C51}" type="pres">
      <dgm:prSet presAssocID="{6AAD03E4-B019-485A-913B-36BE966C1F12}" presName="sp" presStyleCnt="0"/>
      <dgm:spPr/>
    </dgm:pt>
    <dgm:pt modelId="{4D4CCD38-937A-4933-AEBF-15C82CA78800}" type="pres">
      <dgm:prSet presAssocID="{057D9429-E9FE-4584-860D-13FA7F56D892}" presName="arrowAndChildren" presStyleCnt="0"/>
      <dgm:spPr/>
    </dgm:pt>
    <dgm:pt modelId="{EDFE50E9-5ABF-4A1E-927A-2F852F5B75DF}" type="pres">
      <dgm:prSet presAssocID="{057D9429-E9FE-4584-860D-13FA7F56D892}" presName="parentTextArrow" presStyleLbl="node1" presStyleIdx="0" presStyleCnt="0"/>
      <dgm:spPr/>
    </dgm:pt>
    <dgm:pt modelId="{FCA6042F-6CCA-4EDE-B3E1-BB3B2D0928B6}" type="pres">
      <dgm:prSet presAssocID="{057D9429-E9FE-4584-860D-13FA7F56D892}" presName="arrow" presStyleLbl="alignNode1" presStyleIdx="4" presStyleCnt="6"/>
      <dgm:spPr/>
    </dgm:pt>
    <dgm:pt modelId="{8AF5F62A-ECDC-4EC2-9214-71A06F2B2512}" type="pres">
      <dgm:prSet presAssocID="{057D9429-E9FE-4584-860D-13FA7F56D892}" presName="descendantArrow" presStyleLbl="bgAccFollowNode1" presStyleIdx="4" presStyleCnt="6"/>
      <dgm:spPr/>
    </dgm:pt>
    <dgm:pt modelId="{B3C0BBC1-AEB2-4278-911B-777FD0D6F4D6}" type="pres">
      <dgm:prSet presAssocID="{980F9233-BEC0-4DE7-82DF-64D8B5715B0F}" presName="sp" presStyleCnt="0"/>
      <dgm:spPr/>
    </dgm:pt>
    <dgm:pt modelId="{A30CB68F-FE0B-4DDD-BE5F-CB47287C3DCB}" type="pres">
      <dgm:prSet presAssocID="{E045FC98-7267-4BE4-9E67-5FAB1BD3C296}" presName="arrowAndChildren" presStyleCnt="0"/>
      <dgm:spPr/>
    </dgm:pt>
    <dgm:pt modelId="{82E83F8C-B844-48E3-9525-185252D12B7B}" type="pres">
      <dgm:prSet presAssocID="{E045FC98-7267-4BE4-9E67-5FAB1BD3C296}" presName="parentTextArrow" presStyleLbl="node1" presStyleIdx="0" presStyleCnt="0"/>
      <dgm:spPr/>
    </dgm:pt>
    <dgm:pt modelId="{A22425F7-CB93-4EF3-8A98-7B8F69EE25C5}" type="pres">
      <dgm:prSet presAssocID="{E045FC98-7267-4BE4-9E67-5FAB1BD3C296}" presName="arrow" presStyleLbl="alignNode1" presStyleIdx="5" presStyleCnt="6"/>
      <dgm:spPr/>
    </dgm:pt>
    <dgm:pt modelId="{0B72056D-EF01-4CF1-A986-F73C3665A008}" type="pres">
      <dgm:prSet presAssocID="{E045FC98-7267-4BE4-9E67-5FAB1BD3C296}" presName="descendantArrow" presStyleLbl="bgAccFollowNode1" presStyleIdx="5" presStyleCnt="6"/>
      <dgm:spPr/>
    </dgm:pt>
  </dgm:ptLst>
  <dgm:cxnLst>
    <dgm:cxn modelId="{329AF904-EC55-4BAE-B469-869092CEEE27}" type="presOf" srcId="{68D69E9A-E18F-490E-B3AA-6E4C3A262E56}" destId="{8AF5F62A-ECDC-4EC2-9214-71A06F2B2512}" srcOrd="0" destOrd="0" presId="urn:microsoft.com/office/officeart/2016/7/layout/VerticalDownArrowProcess"/>
    <dgm:cxn modelId="{2B35D30F-9910-4CC9-B544-1AFB5A26CB91}" srcId="{F3CB87A1-9173-49DF-AAF0-CAE0AA31BEE3}" destId="{01F952C4-563A-4AA2-B3B1-5FFBB231E619}" srcOrd="0" destOrd="0" parTransId="{21F387F9-06F2-4721-B21C-98DE91219BA3}" sibTransId="{0ADB9978-0CBD-4C56-B4AD-645DEBC62AAF}"/>
    <dgm:cxn modelId="{F367E61A-73A8-4636-BAE4-D0C37C99EACA}" type="presOf" srcId="{F3CB87A1-9173-49DF-AAF0-CAE0AA31BEE3}" destId="{191B5AA2-7334-4B63-AEDA-F18011A8A672}" srcOrd="1" destOrd="0" presId="urn:microsoft.com/office/officeart/2016/7/layout/VerticalDownArrowProcess"/>
    <dgm:cxn modelId="{53C3E81A-3F75-4E19-90A3-BD6C8C32BD0C}" type="presOf" srcId="{DB716F23-EFD0-4188-85C6-76FA49655042}" destId="{6772C9EA-05C5-475D-89F6-BE0E5931BDD3}" srcOrd="1" destOrd="0" presId="urn:microsoft.com/office/officeart/2016/7/layout/VerticalDownArrowProcess"/>
    <dgm:cxn modelId="{82B7961B-6DB1-4D15-8116-0CE9B8886C81}" type="presOf" srcId="{E045FC98-7267-4BE4-9E67-5FAB1BD3C296}" destId="{82E83F8C-B844-48E3-9525-185252D12B7B}" srcOrd="0" destOrd="0" presId="urn:microsoft.com/office/officeart/2016/7/layout/VerticalDownArrowProcess"/>
    <dgm:cxn modelId="{28A4B529-40BA-4DCF-BFCC-EF88B6B357C3}" srcId="{057D9429-E9FE-4584-860D-13FA7F56D892}" destId="{68D69E9A-E18F-490E-B3AA-6E4C3A262E56}" srcOrd="0" destOrd="0" parTransId="{68F72F31-A188-450D-8347-1A47435AF75E}" sibTransId="{F047AF19-85EF-4745-8E3B-A42D8FE5A314}"/>
    <dgm:cxn modelId="{B0BDAD2B-0ECA-4240-89EE-0F4B3043ADA3}" srcId="{1897CEEB-C03D-436C-85DE-55FCDC466052}" destId="{F3CB87A1-9173-49DF-AAF0-CAE0AA31BEE3}" srcOrd="3" destOrd="0" parTransId="{9D85BE02-A83A-4C21-9E58-08CF7D3C3D7F}" sibTransId="{069163CE-131E-4AF1-8673-BAAF27D5358C}"/>
    <dgm:cxn modelId="{382B9034-E411-4164-AC9B-DEA010C61F33}" type="presOf" srcId="{01CDE67B-0364-429F-91AE-962FAF958B81}" destId="{FCCF0135-C486-4E30-9CDB-06A10C551095}" srcOrd="0" destOrd="0" presId="urn:microsoft.com/office/officeart/2016/7/layout/VerticalDownArrowProcess"/>
    <dgm:cxn modelId="{8A693C3D-E40D-4D04-BE35-2F06FEADA443}" type="presOf" srcId="{01F952C4-563A-4AA2-B3B1-5FFBB231E619}" destId="{C70326E9-C6BE-404D-ADCB-E72574D363F4}" srcOrd="0" destOrd="0" presId="urn:microsoft.com/office/officeart/2016/7/layout/VerticalDownArrowProcess"/>
    <dgm:cxn modelId="{16076362-7DEB-40D2-B6DC-C6BD05B4B663}" type="presOf" srcId="{F3CB87A1-9173-49DF-AAF0-CAE0AA31BEE3}" destId="{F3AB0F1F-6F99-48F7-8E6C-F561FD80D911}" srcOrd="0" destOrd="0" presId="urn:microsoft.com/office/officeart/2016/7/layout/VerticalDownArrowProcess"/>
    <dgm:cxn modelId="{6C732D64-F6BB-4E3E-A8B2-93376D4BA723}" srcId="{DB716F23-EFD0-4188-85C6-76FA49655042}" destId="{5563EC6A-2E18-4E30-AEA2-E2D66FCC9697}" srcOrd="0" destOrd="0" parTransId="{E9C9F770-05E7-4C27-AA6F-5A803BBEC6AC}" sibTransId="{3F79CC62-795E-4797-8C52-777B4DD41C2C}"/>
    <dgm:cxn modelId="{4612AC6D-A45E-4EBA-ADB1-8D1AF9A8A7BE}" type="presOf" srcId="{5563EC6A-2E18-4E30-AEA2-E2D66FCC9697}" destId="{3290AB50-E5E7-4668-BF6B-6986105D4453}" srcOrd="0" destOrd="0" presId="urn:microsoft.com/office/officeart/2016/7/layout/VerticalDownArrowProcess"/>
    <dgm:cxn modelId="{23A44652-A527-4FFC-A712-8DA379D9F575}" type="presOf" srcId="{17E10967-7CC5-4A27-BE6B-18EB01020485}" destId="{418F34AF-38CE-4401-900E-E66CBA124202}" srcOrd="0" destOrd="0" presId="urn:microsoft.com/office/officeart/2016/7/layout/VerticalDownArrowProcess"/>
    <dgm:cxn modelId="{8F78C17B-33AE-4C1E-B374-80182AB921C5}" srcId="{F73D2A11-C2F1-4766-8DD6-59906720DB42}" destId="{01CDE67B-0364-429F-91AE-962FAF958B81}" srcOrd="0" destOrd="0" parTransId="{D2D5127F-AF95-41C0-971F-1186E0B8ED8B}" sibTransId="{63DEFC19-78BB-4B13-A7E4-B017A5CD9538}"/>
    <dgm:cxn modelId="{DB8C9A7D-DC8A-4664-89C5-C4B01F3786D7}" type="presOf" srcId="{F73D2A11-C2F1-4766-8DD6-59906720DB42}" destId="{2DFC644D-CF81-4031-B897-EBE96D2132FA}" srcOrd="0" destOrd="0" presId="urn:microsoft.com/office/officeart/2016/7/layout/VerticalDownArrowProcess"/>
    <dgm:cxn modelId="{A2E4259A-8335-4035-B3E2-E87D5D0A2521}" srcId="{1897CEEB-C03D-436C-85DE-55FCDC466052}" destId="{E045FC98-7267-4BE4-9E67-5FAB1BD3C296}" srcOrd="0" destOrd="0" parTransId="{F19B9413-77A6-450A-8CF3-A8149826030C}" sibTransId="{980F9233-BEC0-4DE7-82DF-64D8B5715B0F}"/>
    <dgm:cxn modelId="{875E309E-E24C-48B6-8087-C1A1F69DA3AC}" srcId="{17E10967-7CC5-4A27-BE6B-18EB01020485}" destId="{28ED7CFA-F55F-4960-88C9-53B865C3C2E5}" srcOrd="0" destOrd="0" parTransId="{7A040B53-9BF0-4D9A-97B7-06C1F58D5120}" sibTransId="{AF8605F7-503E-4A99-8D21-0FDE67D124E5}"/>
    <dgm:cxn modelId="{8130949F-2895-40DB-9D76-F57334AEDC75}" type="presOf" srcId="{28ED7CFA-F55F-4960-88C9-53B865C3C2E5}" destId="{DE68B4DF-68CB-4DDC-9A73-D4F2AC004E39}" srcOrd="0" destOrd="0" presId="urn:microsoft.com/office/officeart/2016/7/layout/VerticalDownArrowProcess"/>
    <dgm:cxn modelId="{3BF662AB-08B2-4562-A165-55E7DABF48C9}" type="presOf" srcId="{E045FC98-7267-4BE4-9E67-5FAB1BD3C296}" destId="{A22425F7-CB93-4EF3-8A98-7B8F69EE25C5}" srcOrd="1" destOrd="0" presId="urn:microsoft.com/office/officeart/2016/7/layout/VerticalDownArrowProcess"/>
    <dgm:cxn modelId="{FEE7E4AD-3349-4953-8C80-9E124E17213E}" srcId="{1897CEEB-C03D-436C-85DE-55FCDC466052}" destId="{057D9429-E9FE-4584-860D-13FA7F56D892}" srcOrd="1" destOrd="0" parTransId="{86FC3C73-85B1-4767-9593-1EE97A92D9B2}" sibTransId="{6AAD03E4-B019-485A-913B-36BE966C1F12}"/>
    <dgm:cxn modelId="{F8CA52AE-36B3-4CDA-A0D6-D2C4355250FD}" srcId="{1897CEEB-C03D-436C-85DE-55FCDC466052}" destId="{17E10967-7CC5-4A27-BE6B-18EB01020485}" srcOrd="4" destOrd="0" parTransId="{B1133D2F-5F51-4927-AE76-6E2CF26E1B88}" sibTransId="{9375C556-01B1-4DA0-B936-A745A913E79D}"/>
    <dgm:cxn modelId="{FACD1EB4-8A8C-479F-9164-E0BEE997AE7B}" type="presOf" srcId="{1897CEEB-C03D-436C-85DE-55FCDC466052}" destId="{3675E6B4-DF88-43C6-96E0-EEE5B28FC6FE}" srcOrd="0" destOrd="0" presId="urn:microsoft.com/office/officeart/2016/7/layout/VerticalDownArrowProcess"/>
    <dgm:cxn modelId="{AD0933C5-78C8-4323-9F15-174CBF371777}" type="presOf" srcId="{17E10967-7CC5-4A27-BE6B-18EB01020485}" destId="{DDE38D46-7634-424E-ACF3-500EE616C248}" srcOrd="1" destOrd="0" presId="urn:microsoft.com/office/officeart/2016/7/layout/VerticalDownArrowProcess"/>
    <dgm:cxn modelId="{67A7E6C6-D480-4605-8FF3-D6003D73B19A}" srcId="{1897CEEB-C03D-436C-85DE-55FCDC466052}" destId="{F73D2A11-C2F1-4766-8DD6-59906720DB42}" srcOrd="5" destOrd="0" parTransId="{4FDC5CAA-8ADF-4275-AC36-33B2DEF8F93A}" sibTransId="{1D161F7B-E4DA-475D-9C16-B5F4F9ED35D7}"/>
    <dgm:cxn modelId="{CECBFED5-A787-4C41-BA32-90F6FAD35B37}" type="presOf" srcId="{DB716F23-EFD0-4188-85C6-76FA49655042}" destId="{86152E33-8FD3-444F-B95F-E7EBF2300393}" srcOrd="0" destOrd="0" presId="urn:microsoft.com/office/officeart/2016/7/layout/VerticalDownArrowProcess"/>
    <dgm:cxn modelId="{CA8B09EC-38A8-4F1B-B644-A7F68A4EB044}" type="presOf" srcId="{057D9429-E9FE-4584-860D-13FA7F56D892}" destId="{FCA6042F-6CCA-4EDE-B3E1-BB3B2D0928B6}" srcOrd="1" destOrd="0" presId="urn:microsoft.com/office/officeart/2016/7/layout/VerticalDownArrowProcess"/>
    <dgm:cxn modelId="{841C34EC-D5F4-4FFD-99FB-3902243144DA}" type="presOf" srcId="{BBF1BC9B-0FD2-49F9-80F5-0226EABF2723}" destId="{0B72056D-EF01-4CF1-A986-F73C3665A008}" srcOrd="0" destOrd="0" presId="urn:microsoft.com/office/officeart/2016/7/layout/VerticalDownArrowProcess"/>
    <dgm:cxn modelId="{5A0E8CF1-DC7D-4C48-ABFE-F5351377F4E8}" srcId="{E045FC98-7267-4BE4-9E67-5FAB1BD3C296}" destId="{BBF1BC9B-0FD2-49F9-80F5-0226EABF2723}" srcOrd="0" destOrd="0" parTransId="{DDBE43B3-908A-469C-807B-3CA16F4F94C0}" sibTransId="{8456F0D3-8163-4FD9-A882-1762BAF789CE}"/>
    <dgm:cxn modelId="{9CE5E9FC-83D3-44F3-A6B3-AE7346543058}" type="presOf" srcId="{057D9429-E9FE-4584-860D-13FA7F56D892}" destId="{EDFE50E9-5ABF-4A1E-927A-2F852F5B75DF}" srcOrd="0" destOrd="0" presId="urn:microsoft.com/office/officeart/2016/7/layout/VerticalDownArrowProcess"/>
    <dgm:cxn modelId="{D83012FD-E395-4BE7-A6D1-17214DB1A7F9}" srcId="{1897CEEB-C03D-436C-85DE-55FCDC466052}" destId="{DB716F23-EFD0-4188-85C6-76FA49655042}" srcOrd="2" destOrd="0" parTransId="{9B4D5843-A1E5-4539-B76B-AE464FB785FC}" sibTransId="{DD22C5E0-EC4C-43FC-A9EB-5F5C8EB3C0CD}"/>
    <dgm:cxn modelId="{E84743D1-AE66-44BA-8E5F-505B1455C09B}" type="presParOf" srcId="{3675E6B4-DF88-43C6-96E0-EEE5B28FC6FE}" destId="{AEE740A3-91D5-4E77-8539-A65C572A74B1}" srcOrd="0" destOrd="0" presId="urn:microsoft.com/office/officeart/2016/7/layout/VerticalDownArrowProcess"/>
    <dgm:cxn modelId="{E6040D2A-AA62-4076-8E00-BEE01AC70914}" type="presParOf" srcId="{AEE740A3-91D5-4E77-8539-A65C572A74B1}" destId="{2DFC644D-CF81-4031-B897-EBE96D2132FA}" srcOrd="0" destOrd="0" presId="urn:microsoft.com/office/officeart/2016/7/layout/VerticalDownArrowProcess"/>
    <dgm:cxn modelId="{99F13412-A426-4348-8CAA-CC1775DE1566}" type="presParOf" srcId="{AEE740A3-91D5-4E77-8539-A65C572A74B1}" destId="{FCCF0135-C486-4E30-9CDB-06A10C551095}" srcOrd="1" destOrd="0" presId="urn:microsoft.com/office/officeart/2016/7/layout/VerticalDownArrowProcess"/>
    <dgm:cxn modelId="{58703F6D-9B60-490A-A215-622AB37F46C0}" type="presParOf" srcId="{3675E6B4-DF88-43C6-96E0-EEE5B28FC6FE}" destId="{138FE081-A846-433C-A362-15D1AEBFF36A}" srcOrd="1" destOrd="0" presId="urn:microsoft.com/office/officeart/2016/7/layout/VerticalDownArrowProcess"/>
    <dgm:cxn modelId="{4E7B2235-1C86-4B1A-8C5A-66035B83E848}" type="presParOf" srcId="{3675E6B4-DF88-43C6-96E0-EEE5B28FC6FE}" destId="{94D08DB7-1290-4AB9-B148-0BA23FE97D7E}" srcOrd="2" destOrd="0" presId="urn:microsoft.com/office/officeart/2016/7/layout/VerticalDownArrowProcess"/>
    <dgm:cxn modelId="{F77D845C-E1EC-4E83-BF93-D1FB3F99EDD2}" type="presParOf" srcId="{94D08DB7-1290-4AB9-B148-0BA23FE97D7E}" destId="{418F34AF-38CE-4401-900E-E66CBA124202}" srcOrd="0" destOrd="0" presId="urn:microsoft.com/office/officeart/2016/7/layout/VerticalDownArrowProcess"/>
    <dgm:cxn modelId="{414739F7-D1AD-4ED1-AF5A-27F2DF74C507}" type="presParOf" srcId="{94D08DB7-1290-4AB9-B148-0BA23FE97D7E}" destId="{DDE38D46-7634-424E-ACF3-500EE616C248}" srcOrd="1" destOrd="0" presId="urn:microsoft.com/office/officeart/2016/7/layout/VerticalDownArrowProcess"/>
    <dgm:cxn modelId="{01CF9A4F-2B0D-46E4-A4B8-3663FA9B4294}" type="presParOf" srcId="{94D08DB7-1290-4AB9-B148-0BA23FE97D7E}" destId="{DE68B4DF-68CB-4DDC-9A73-D4F2AC004E39}" srcOrd="2" destOrd="0" presId="urn:microsoft.com/office/officeart/2016/7/layout/VerticalDownArrowProcess"/>
    <dgm:cxn modelId="{4BB0BEB1-2560-4162-914B-A4DDA5F4E0F7}" type="presParOf" srcId="{3675E6B4-DF88-43C6-96E0-EEE5B28FC6FE}" destId="{089535E6-0CE8-4209-8FAA-3A21B318552A}" srcOrd="3" destOrd="0" presId="urn:microsoft.com/office/officeart/2016/7/layout/VerticalDownArrowProcess"/>
    <dgm:cxn modelId="{587B4B57-AD6F-48AC-B8E3-46DF6327B156}" type="presParOf" srcId="{3675E6B4-DF88-43C6-96E0-EEE5B28FC6FE}" destId="{D10B6FEC-A3F6-4339-A3AC-9F5586EB68F5}" srcOrd="4" destOrd="0" presId="urn:microsoft.com/office/officeart/2016/7/layout/VerticalDownArrowProcess"/>
    <dgm:cxn modelId="{86CF8C23-741F-40EF-BA56-AFA8D90E8955}" type="presParOf" srcId="{D10B6FEC-A3F6-4339-A3AC-9F5586EB68F5}" destId="{F3AB0F1F-6F99-48F7-8E6C-F561FD80D911}" srcOrd="0" destOrd="0" presId="urn:microsoft.com/office/officeart/2016/7/layout/VerticalDownArrowProcess"/>
    <dgm:cxn modelId="{4EACD4F2-B2C3-420A-A9CA-33F80DA407A0}" type="presParOf" srcId="{D10B6FEC-A3F6-4339-A3AC-9F5586EB68F5}" destId="{191B5AA2-7334-4B63-AEDA-F18011A8A672}" srcOrd="1" destOrd="0" presId="urn:microsoft.com/office/officeart/2016/7/layout/VerticalDownArrowProcess"/>
    <dgm:cxn modelId="{8E7125C2-0466-4FE2-A419-A1BE40B420E7}" type="presParOf" srcId="{D10B6FEC-A3F6-4339-A3AC-9F5586EB68F5}" destId="{C70326E9-C6BE-404D-ADCB-E72574D363F4}" srcOrd="2" destOrd="0" presId="urn:microsoft.com/office/officeart/2016/7/layout/VerticalDownArrowProcess"/>
    <dgm:cxn modelId="{656EADB4-4F5C-47BC-8A33-D9FFBFEFE095}" type="presParOf" srcId="{3675E6B4-DF88-43C6-96E0-EEE5B28FC6FE}" destId="{2D257002-B562-4ADD-9D23-FF3D4DE2DF56}" srcOrd="5" destOrd="0" presId="urn:microsoft.com/office/officeart/2016/7/layout/VerticalDownArrowProcess"/>
    <dgm:cxn modelId="{21A9552A-FBA0-42D7-A26E-701B00663585}" type="presParOf" srcId="{3675E6B4-DF88-43C6-96E0-EEE5B28FC6FE}" destId="{4DD27619-26B4-49A7-ADF9-9B695E7A463E}" srcOrd="6" destOrd="0" presId="urn:microsoft.com/office/officeart/2016/7/layout/VerticalDownArrowProcess"/>
    <dgm:cxn modelId="{F45BD231-0C24-498F-87E4-130E0E06BBEC}" type="presParOf" srcId="{4DD27619-26B4-49A7-ADF9-9B695E7A463E}" destId="{86152E33-8FD3-444F-B95F-E7EBF2300393}" srcOrd="0" destOrd="0" presId="urn:microsoft.com/office/officeart/2016/7/layout/VerticalDownArrowProcess"/>
    <dgm:cxn modelId="{C53BAAB5-FA25-4487-9562-B0CC9FD3702B}" type="presParOf" srcId="{4DD27619-26B4-49A7-ADF9-9B695E7A463E}" destId="{6772C9EA-05C5-475D-89F6-BE0E5931BDD3}" srcOrd="1" destOrd="0" presId="urn:microsoft.com/office/officeart/2016/7/layout/VerticalDownArrowProcess"/>
    <dgm:cxn modelId="{1A3A3038-6950-49DA-8DED-3F43C18560C0}" type="presParOf" srcId="{4DD27619-26B4-49A7-ADF9-9B695E7A463E}" destId="{3290AB50-E5E7-4668-BF6B-6986105D4453}" srcOrd="2" destOrd="0" presId="urn:microsoft.com/office/officeart/2016/7/layout/VerticalDownArrowProcess"/>
    <dgm:cxn modelId="{8CA38CFF-5B43-422F-B7AB-467F12AE272A}" type="presParOf" srcId="{3675E6B4-DF88-43C6-96E0-EEE5B28FC6FE}" destId="{6291BC63-238D-46A7-BBC3-319DBE7E4C51}" srcOrd="7" destOrd="0" presId="urn:microsoft.com/office/officeart/2016/7/layout/VerticalDownArrowProcess"/>
    <dgm:cxn modelId="{A47B5876-9F23-4A76-B4C2-D0C3E432ED97}" type="presParOf" srcId="{3675E6B4-DF88-43C6-96E0-EEE5B28FC6FE}" destId="{4D4CCD38-937A-4933-AEBF-15C82CA78800}" srcOrd="8" destOrd="0" presId="urn:microsoft.com/office/officeart/2016/7/layout/VerticalDownArrowProcess"/>
    <dgm:cxn modelId="{D661AF52-D7FD-4C99-BCB6-1A31C9C74C94}" type="presParOf" srcId="{4D4CCD38-937A-4933-AEBF-15C82CA78800}" destId="{EDFE50E9-5ABF-4A1E-927A-2F852F5B75DF}" srcOrd="0" destOrd="0" presId="urn:microsoft.com/office/officeart/2016/7/layout/VerticalDownArrowProcess"/>
    <dgm:cxn modelId="{C8929124-A07B-4375-8FE0-8A61C840E8A9}" type="presParOf" srcId="{4D4CCD38-937A-4933-AEBF-15C82CA78800}" destId="{FCA6042F-6CCA-4EDE-B3E1-BB3B2D0928B6}" srcOrd="1" destOrd="0" presId="urn:microsoft.com/office/officeart/2016/7/layout/VerticalDownArrowProcess"/>
    <dgm:cxn modelId="{DA2C50C7-D178-476B-9C25-636FEFCE4674}" type="presParOf" srcId="{4D4CCD38-937A-4933-AEBF-15C82CA78800}" destId="{8AF5F62A-ECDC-4EC2-9214-71A06F2B2512}" srcOrd="2" destOrd="0" presId="urn:microsoft.com/office/officeart/2016/7/layout/VerticalDownArrowProcess"/>
    <dgm:cxn modelId="{2B4DE2D4-11C9-4E19-A345-BCAA10636D98}" type="presParOf" srcId="{3675E6B4-DF88-43C6-96E0-EEE5B28FC6FE}" destId="{B3C0BBC1-AEB2-4278-911B-777FD0D6F4D6}" srcOrd="9" destOrd="0" presId="urn:microsoft.com/office/officeart/2016/7/layout/VerticalDownArrowProcess"/>
    <dgm:cxn modelId="{C0078407-28F5-4149-93DB-65BA1ED9409B}" type="presParOf" srcId="{3675E6B4-DF88-43C6-96E0-EEE5B28FC6FE}" destId="{A30CB68F-FE0B-4DDD-BE5F-CB47287C3DCB}" srcOrd="10" destOrd="0" presId="urn:microsoft.com/office/officeart/2016/7/layout/VerticalDownArrowProcess"/>
    <dgm:cxn modelId="{B96FE52E-3995-4BFD-8505-8FDBF78C8CF0}" type="presParOf" srcId="{A30CB68F-FE0B-4DDD-BE5F-CB47287C3DCB}" destId="{82E83F8C-B844-48E3-9525-185252D12B7B}" srcOrd="0" destOrd="0" presId="urn:microsoft.com/office/officeart/2016/7/layout/VerticalDownArrowProcess"/>
    <dgm:cxn modelId="{459F6077-FB47-4FEC-B8A9-5AB8B80856CE}" type="presParOf" srcId="{A30CB68F-FE0B-4DDD-BE5F-CB47287C3DCB}" destId="{A22425F7-CB93-4EF3-8A98-7B8F69EE25C5}" srcOrd="1" destOrd="0" presId="urn:microsoft.com/office/officeart/2016/7/layout/VerticalDownArrowProcess"/>
    <dgm:cxn modelId="{EFD086CA-9776-4349-84FB-B69A27031693}" type="presParOf" srcId="{A30CB68F-FE0B-4DDD-BE5F-CB47287C3DCB}" destId="{0B72056D-EF01-4CF1-A986-F73C3665A008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7E6C42-F525-4916-8390-62126CEEB2B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E3C178-9970-4582-8F1B-9FC68FE8ED6C}">
      <dgm:prSet/>
      <dgm:spPr/>
      <dgm:t>
        <a:bodyPr/>
        <a:lstStyle/>
        <a:p>
          <a:r>
            <a:rPr lang="en-US"/>
            <a:t>The Student Management Application that helps schools keep track of student's information. </a:t>
          </a:r>
        </a:p>
      </dgm:t>
    </dgm:pt>
    <dgm:pt modelId="{E510EC40-A216-4BD0-82D2-7B762F5EFCE4}" type="parTrans" cxnId="{C6E5D685-EB22-47AE-BD41-E1B887A15CBD}">
      <dgm:prSet/>
      <dgm:spPr/>
      <dgm:t>
        <a:bodyPr/>
        <a:lstStyle/>
        <a:p>
          <a:endParaRPr lang="en-US"/>
        </a:p>
      </dgm:t>
    </dgm:pt>
    <dgm:pt modelId="{D00FB3F4-FC9C-4E75-B365-34BE30865949}" type="sibTrans" cxnId="{C6E5D685-EB22-47AE-BD41-E1B887A15CBD}">
      <dgm:prSet/>
      <dgm:spPr/>
      <dgm:t>
        <a:bodyPr/>
        <a:lstStyle/>
        <a:p>
          <a:endParaRPr lang="en-US"/>
        </a:p>
      </dgm:t>
    </dgm:pt>
    <dgm:pt modelId="{A0CC7792-CD0D-4A33-A866-B241996D6194}">
      <dgm:prSet/>
      <dgm:spPr/>
      <dgm:t>
        <a:bodyPr/>
        <a:lstStyle/>
        <a:p>
          <a:r>
            <a:rPr lang="en-US"/>
            <a:t>The goal of this application is to make it easier for schools to organize and access student information.</a:t>
          </a:r>
        </a:p>
      </dgm:t>
    </dgm:pt>
    <dgm:pt modelId="{EAFDEB59-BF25-4399-8DD5-5461212EDBF8}" type="parTrans" cxnId="{B784AFB2-8FAD-42E6-9AD4-2FEA25C968DC}">
      <dgm:prSet/>
      <dgm:spPr/>
      <dgm:t>
        <a:bodyPr/>
        <a:lstStyle/>
        <a:p>
          <a:endParaRPr lang="en-US"/>
        </a:p>
      </dgm:t>
    </dgm:pt>
    <dgm:pt modelId="{9C754ADA-13B7-44EC-9340-97C78D806E9D}" type="sibTrans" cxnId="{B784AFB2-8FAD-42E6-9AD4-2FEA25C968DC}">
      <dgm:prSet/>
      <dgm:spPr/>
      <dgm:t>
        <a:bodyPr/>
        <a:lstStyle/>
        <a:p>
          <a:endParaRPr lang="en-US"/>
        </a:p>
      </dgm:t>
    </dgm:pt>
    <dgm:pt modelId="{86442DA4-7278-4E97-A743-23115908E2C6}">
      <dgm:prSet/>
      <dgm:spPr/>
      <dgm:t>
        <a:bodyPr/>
        <a:lstStyle/>
        <a:p>
          <a:r>
            <a:rPr lang="en-US"/>
            <a:t>This application make management to communicate with students and parents via e-mail or SMS.</a:t>
          </a:r>
        </a:p>
      </dgm:t>
    </dgm:pt>
    <dgm:pt modelId="{4865783B-9B4E-46B8-B527-7EB77880343E}" type="parTrans" cxnId="{3442834B-2891-413F-8D71-0110477D9CBD}">
      <dgm:prSet/>
      <dgm:spPr/>
      <dgm:t>
        <a:bodyPr/>
        <a:lstStyle/>
        <a:p>
          <a:endParaRPr lang="en-US"/>
        </a:p>
      </dgm:t>
    </dgm:pt>
    <dgm:pt modelId="{4426DC4E-4D2D-4C98-8B11-C35B16261DB4}" type="sibTrans" cxnId="{3442834B-2891-413F-8D71-0110477D9CBD}">
      <dgm:prSet/>
      <dgm:spPr/>
      <dgm:t>
        <a:bodyPr/>
        <a:lstStyle/>
        <a:p>
          <a:endParaRPr lang="en-US"/>
        </a:p>
      </dgm:t>
    </dgm:pt>
    <dgm:pt modelId="{40172BB2-5344-42FC-82EF-CF0BFF95AA7B}" type="pres">
      <dgm:prSet presAssocID="{037E6C42-F525-4916-8390-62126CEEB2B8}" presName="outerComposite" presStyleCnt="0">
        <dgm:presLayoutVars>
          <dgm:chMax val="5"/>
          <dgm:dir/>
          <dgm:resizeHandles val="exact"/>
        </dgm:presLayoutVars>
      </dgm:prSet>
      <dgm:spPr/>
    </dgm:pt>
    <dgm:pt modelId="{B039B9EE-69F6-4311-8248-93C4812FE327}" type="pres">
      <dgm:prSet presAssocID="{037E6C42-F525-4916-8390-62126CEEB2B8}" presName="dummyMaxCanvas" presStyleCnt="0">
        <dgm:presLayoutVars/>
      </dgm:prSet>
      <dgm:spPr/>
    </dgm:pt>
    <dgm:pt modelId="{167341A7-8E71-43BB-B216-7E2D9626B138}" type="pres">
      <dgm:prSet presAssocID="{037E6C42-F525-4916-8390-62126CEEB2B8}" presName="ThreeNodes_1" presStyleLbl="node1" presStyleIdx="0" presStyleCnt="3">
        <dgm:presLayoutVars>
          <dgm:bulletEnabled val="1"/>
        </dgm:presLayoutVars>
      </dgm:prSet>
      <dgm:spPr/>
    </dgm:pt>
    <dgm:pt modelId="{5FCB5B5E-967F-4881-AA3A-4B7C11AAB7A6}" type="pres">
      <dgm:prSet presAssocID="{037E6C42-F525-4916-8390-62126CEEB2B8}" presName="ThreeNodes_2" presStyleLbl="node1" presStyleIdx="1" presStyleCnt="3">
        <dgm:presLayoutVars>
          <dgm:bulletEnabled val="1"/>
        </dgm:presLayoutVars>
      </dgm:prSet>
      <dgm:spPr/>
    </dgm:pt>
    <dgm:pt modelId="{D7096F89-D54D-49E2-A9B1-53969A01EC1E}" type="pres">
      <dgm:prSet presAssocID="{037E6C42-F525-4916-8390-62126CEEB2B8}" presName="ThreeNodes_3" presStyleLbl="node1" presStyleIdx="2" presStyleCnt="3">
        <dgm:presLayoutVars>
          <dgm:bulletEnabled val="1"/>
        </dgm:presLayoutVars>
      </dgm:prSet>
      <dgm:spPr/>
    </dgm:pt>
    <dgm:pt modelId="{5EF35C8E-69AA-475D-94D1-F42B02F67BE0}" type="pres">
      <dgm:prSet presAssocID="{037E6C42-F525-4916-8390-62126CEEB2B8}" presName="ThreeConn_1-2" presStyleLbl="fgAccFollowNode1" presStyleIdx="0" presStyleCnt="2">
        <dgm:presLayoutVars>
          <dgm:bulletEnabled val="1"/>
        </dgm:presLayoutVars>
      </dgm:prSet>
      <dgm:spPr/>
    </dgm:pt>
    <dgm:pt modelId="{8D1A1C75-831A-4794-82FD-8954FA53DE7E}" type="pres">
      <dgm:prSet presAssocID="{037E6C42-F525-4916-8390-62126CEEB2B8}" presName="ThreeConn_2-3" presStyleLbl="fgAccFollowNode1" presStyleIdx="1" presStyleCnt="2">
        <dgm:presLayoutVars>
          <dgm:bulletEnabled val="1"/>
        </dgm:presLayoutVars>
      </dgm:prSet>
      <dgm:spPr/>
    </dgm:pt>
    <dgm:pt modelId="{F7E89B84-5AF3-479C-93B8-A10F51E7E211}" type="pres">
      <dgm:prSet presAssocID="{037E6C42-F525-4916-8390-62126CEEB2B8}" presName="ThreeNodes_1_text" presStyleLbl="node1" presStyleIdx="2" presStyleCnt="3">
        <dgm:presLayoutVars>
          <dgm:bulletEnabled val="1"/>
        </dgm:presLayoutVars>
      </dgm:prSet>
      <dgm:spPr/>
    </dgm:pt>
    <dgm:pt modelId="{52D1C443-A305-4546-890F-B9845688A93E}" type="pres">
      <dgm:prSet presAssocID="{037E6C42-F525-4916-8390-62126CEEB2B8}" presName="ThreeNodes_2_text" presStyleLbl="node1" presStyleIdx="2" presStyleCnt="3">
        <dgm:presLayoutVars>
          <dgm:bulletEnabled val="1"/>
        </dgm:presLayoutVars>
      </dgm:prSet>
      <dgm:spPr/>
    </dgm:pt>
    <dgm:pt modelId="{2C44BE15-1516-4B0B-A177-7D3E7AC9B268}" type="pres">
      <dgm:prSet presAssocID="{037E6C42-F525-4916-8390-62126CEEB2B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FA79C1C-AFFF-407B-9A42-BCE3BB291686}" type="presOf" srcId="{9C754ADA-13B7-44EC-9340-97C78D806E9D}" destId="{8D1A1C75-831A-4794-82FD-8954FA53DE7E}" srcOrd="0" destOrd="0" presId="urn:microsoft.com/office/officeart/2005/8/layout/vProcess5"/>
    <dgm:cxn modelId="{BBF47E2E-2526-4BAE-991B-6B5BD6595849}" type="presOf" srcId="{037E6C42-F525-4916-8390-62126CEEB2B8}" destId="{40172BB2-5344-42FC-82EF-CF0BFF95AA7B}" srcOrd="0" destOrd="0" presId="urn:microsoft.com/office/officeart/2005/8/layout/vProcess5"/>
    <dgm:cxn modelId="{90705566-5BEF-4B0E-9AD6-79817A9DB766}" type="presOf" srcId="{A0CC7792-CD0D-4A33-A866-B241996D6194}" destId="{52D1C443-A305-4546-890F-B9845688A93E}" srcOrd="1" destOrd="0" presId="urn:microsoft.com/office/officeart/2005/8/layout/vProcess5"/>
    <dgm:cxn modelId="{16C4664B-6DB2-40D0-83A3-9F59E6E6EC03}" type="presOf" srcId="{86442DA4-7278-4E97-A743-23115908E2C6}" destId="{2C44BE15-1516-4B0B-A177-7D3E7AC9B268}" srcOrd="1" destOrd="0" presId="urn:microsoft.com/office/officeart/2005/8/layout/vProcess5"/>
    <dgm:cxn modelId="{3442834B-2891-413F-8D71-0110477D9CBD}" srcId="{037E6C42-F525-4916-8390-62126CEEB2B8}" destId="{86442DA4-7278-4E97-A743-23115908E2C6}" srcOrd="2" destOrd="0" parTransId="{4865783B-9B4E-46B8-B527-7EB77880343E}" sibTransId="{4426DC4E-4D2D-4C98-8B11-C35B16261DB4}"/>
    <dgm:cxn modelId="{F7E35681-34A0-4621-A249-19151978E2D3}" type="presOf" srcId="{A0CC7792-CD0D-4A33-A866-B241996D6194}" destId="{5FCB5B5E-967F-4881-AA3A-4B7C11AAB7A6}" srcOrd="0" destOrd="0" presId="urn:microsoft.com/office/officeart/2005/8/layout/vProcess5"/>
    <dgm:cxn modelId="{C6E5D685-EB22-47AE-BD41-E1B887A15CBD}" srcId="{037E6C42-F525-4916-8390-62126CEEB2B8}" destId="{80E3C178-9970-4582-8F1B-9FC68FE8ED6C}" srcOrd="0" destOrd="0" parTransId="{E510EC40-A216-4BD0-82D2-7B762F5EFCE4}" sibTransId="{D00FB3F4-FC9C-4E75-B365-34BE30865949}"/>
    <dgm:cxn modelId="{DA9469AA-B95D-44E8-A5C5-6590E31564C4}" type="presOf" srcId="{80E3C178-9970-4582-8F1B-9FC68FE8ED6C}" destId="{F7E89B84-5AF3-479C-93B8-A10F51E7E211}" srcOrd="1" destOrd="0" presId="urn:microsoft.com/office/officeart/2005/8/layout/vProcess5"/>
    <dgm:cxn modelId="{B784AFB2-8FAD-42E6-9AD4-2FEA25C968DC}" srcId="{037E6C42-F525-4916-8390-62126CEEB2B8}" destId="{A0CC7792-CD0D-4A33-A866-B241996D6194}" srcOrd="1" destOrd="0" parTransId="{EAFDEB59-BF25-4399-8DD5-5461212EDBF8}" sibTransId="{9C754ADA-13B7-44EC-9340-97C78D806E9D}"/>
    <dgm:cxn modelId="{5E2DBFE4-C5DD-43B1-BDBD-1CAF02FC9C8E}" type="presOf" srcId="{80E3C178-9970-4582-8F1B-9FC68FE8ED6C}" destId="{167341A7-8E71-43BB-B216-7E2D9626B138}" srcOrd="0" destOrd="0" presId="urn:microsoft.com/office/officeart/2005/8/layout/vProcess5"/>
    <dgm:cxn modelId="{F180CEF4-723C-4028-B6EF-261D94699EF5}" type="presOf" srcId="{86442DA4-7278-4E97-A743-23115908E2C6}" destId="{D7096F89-D54D-49E2-A9B1-53969A01EC1E}" srcOrd="0" destOrd="0" presId="urn:microsoft.com/office/officeart/2005/8/layout/vProcess5"/>
    <dgm:cxn modelId="{E0C8C5FC-A092-4294-9751-53F4181056AE}" type="presOf" srcId="{D00FB3F4-FC9C-4E75-B365-34BE30865949}" destId="{5EF35C8E-69AA-475D-94D1-F42B02F67BE0}" srcOrd="0" destOrd="0" presId="urn:microsoft.com/office/officeart/2005/8/layout/vProcess5"/>
    <dgm:cxn modelId="{B648BD0D-3D83-4C71-ABE7-99D792710DCF}" type="presParOf" srcId="{40172BB2-5344-42FC-82EF-CF0BFF95AA7B}" destId="{B039B9EE-69F6-4311-8248-93C4812FE327}" srcOrd="0" destOrd="0" presId="urn:microsoft.com/office/officeart/2005/8/layout/vProcess5"/>
    <dgm:cxn modelId="{EA57BEEC-35B7-449B-8C27-DF86ED8CBA5C}" type="presParOf" srcId="{40172BB2-5344-42FC-82EF-CF0BFF95AA7B}" destId="{167341A7-8E71-43BB-B216-7E2D9626B138}" srcOrd="1" destOrd="0" presId="urn:microsoft.com/office/officeart/2005/8/layout/vProcess5"/>
    <dgm:cxn modelId="{2FB60A75-F073-4366-A361-07615D07BA8D}" type="presParOf" srcId="{40172BB2-5344-42FC-82EF-CF0BFF95AA7B}" destId="{5FCB5B5E-967F-4881-AA3A-4B7C11AAB7A6}" srcOrd="2" destOrd="0" presId="urn:microsoft.com/office/officeart/2005/8/layout/vProcess5"/>
    <dgm:cxn modelId="{515B623A-9F04-470A-9A28-CE8A4744C858}" type="presParOf" srcId="{40172BB2-5344-42FC-82EF-CF0BFF95AA7B}" destId="{D7096F89-D54D-49E2-A9B1-53969A01EC1E}" srcOrd="3" destOrd="0" presId="urn:microsoft.com/office/officeart/2005/8/layout/vProcess5"/>
    <dgm:cxn modelId="{D8DBE02A-EDB1-4620-97B7-72395F76A534}" type="presParOf" srcId="{40172BB2-5344-42FC-82EF-CF0BFF95AA7B}" destId="{5EF35C8E-69AA-475D-94D1-F42B02F67BE0}" srcOrd="4" destOrd="0" presId="urn:microsoft.com/office/officeart/2005/8/layout/vProcess5"/>
    <dgm:cxn modelId="{79036E86-276B-4593-8EC5-E86AE330A77A}" type="presParOf" srcId="{40172BB2-5344-42FC-82EF-CF0BFF95AA7B}" destId="{8D1A1C75-831A-4794-82FD-8954FA53DE7E}" srcOrd="5" destOrd="0" presId="urn:microsoft.com/office/officeart/2005/8/layout/vProcess5"/>
    <dgm:cxn modelId="{D3129212-7E3A-42B2-BC1A-938208B26350}" type="presParOf" srcId="{40172BB2-5344-42FC-82EF-CF0BFF95AA7B}" destId="{F7E89B84-5AF3-479C-93B8-A10F51E7E211}" srcOrd="6" destOrd="0" presId="urn:microsoft.com/office/officeart/2005/8/layout/vProcess5"/>
    <dgm:cxn modelId="{7FDB5C53-2978-4377-B6B4-69DBB38C4E98}" type="presParOf" srcId="{40172BB2-5344-42FC-82EF-CF0BFF95AA7B}" destId="{52D1C443-A305-4546-890F-B9845688A93E}" srcOrd="7" destOrd="0" presId="urn:microsoft.com/office/officeart/2005/8/layout/vProcess5"/>
    <dgm:cxn modelId="{2031CD85-DD3C-4AB4-85FC-1FA874485E11}" type="presParOf" srcId="{40172BB2-5344-42FC-82EF-CF0BFF95AA7B}" destId="{2C44BE15-1516-4B0B-A177-7D3E7AC9B26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8B41DF-D97A-4828-B7F0-EDC598FBE17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F109CEE-1CAC-42B1-A353-B90DF1E219A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For Swag Labs</a:t>
          </a:r>
          <a:endParaRPr lang="en-US"/>
        </a:p>
      </dgm:t>
    </dgm:pt>
    <dgm:pt modelId="{1DAD5E49-48DD-41A2-8EF8-8D1FBCF00D3A}" type="parTrans" cxnId="{50FC46AD-AC46-45D2-B0E5-773B427FA00B}">
      <dgm:prSet/>
      <dgm:spPr/>
      <dgm:t>
        <a:bodyPr/>
        <a:lstStyle/>
        <a:p>
          <a:endParaRPr lang="en-US"/>
        </a:p>
      </dgm:t>
    </dgm:pt>
    <dgm:pt modelId="{BD8C7A1E-2495-4D49-AB41-F9DFE5071227}" type="sibTrans" cxnId="{50FC46AD-AC46-45D2-B0E5-773B427FA00B}">
      <dgm:prSet/>
      <dgm:spPr/>
      <dgm:t>
        <a:bodyPr/>
        <a:lstStyle/>
        <a:p>
          <a:endParaRPr lang="en-US"/>
        </a:p>
      </dgm:t>
    </dgm:pt>
    <dgm:pt modelId="{DC85A3B3-2468-4557-919E-C69EAFBA258C}">
      <dgm:prSet phldr="0"/>
      <dgm:spPr/>
      <dgm:t>
        <a:bodyPr/>
        <a:lstStyle/>
        <a:p>
          <a:endParaRPr lang="en-US">
            <a:latin typeface="Calibri Light" panose="020F0302020204030204"/>
          </a:endParaRPr>
        </a:p>
      </dgm:t>
    </dgm:pt>
    <dgm:pt modelId="{EB71B50E-E52A-4EDC-BF2E-40D2F7E247A8}" type="parTrans" cxnId="{BCA7F7DC-A0DE-4665-BAA5-9659D1307680}">
      <dgm:prSet/>
      <dgm:spPr/>
    </dgm:pt>
    <dgm:pt modelId="{EF464382-C58E-479C-A1BC-12F4F427B087}" type="sibTrans" cxnId="{BCA7F7DC-A0DE-4665-BAA5-9659D1307680}">
      <dgm:prSet/>
      <dgm:spPr/>
    </dgm:pt>
    <dgm:pt modelId="{DD8A70C0-52A7-420A-AC05-83FC8C133CEA}" type="pres">
      <dgm:prSet presAssocID="{6F8B41DF-D97A-4828-B7F0-EDC598FBE171}" presName="root" presStyleCnt="0">
        <dgm:presLayoutVars>
          <dgm:dir/>
          <dgm:resizeHandles val="exact"/>
        </dgm:presLayoutVars>
      </dgm:prSet>
      <dgm:spPr/>
    </dgm:pt>
    <dgm:pt modelId="{F4A4AE26-80F9-40B3-8CE6-BB8C1314E464}" type="pres">
      <dgm:prSet presAssocID="{4F109CEE-1CAC-42B1-A353-B90DF1E219A8}" presName="compNode" presStyleCnt="0"/>
      <dgm:spPr/>
    </dgm:pt>
    <dgm:pt modelId="{CE2E2569-A389-4C54-9206-6F9CBEA6C351}" type="pres">
      <dgm:prSet presAssocID="{4F109CEE-1CAC-42B1-A353-B90DF1E219A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AE8C779-E0C5-4ADA-AE1F-6F2E800C1A54}" type="pres">
      <dgm:prSet presAssocID="{4F109CEE-1CAC-42B1-A353-B90DF1E219A8}" presName="spaceRect" presStyleCnt="0"/>
      <dgm:spPr/>
    </dgm:pt>
    <dgm:pt modelId="{C5DFEDDB-FFB3-4CC7-AF29-21C41D07D35A}" type="pres">
      <dgm:prSet presAssocID="{4F109CEE-1CAC-42B1-A353-B90DF1E219A8}" presName="textRect" presStyleLbl="revTx" presStyleIdx="0" presStyleCnt="2">
        <dgm:presLayoutVars>
          <dgm:chMax val="1"/>
          <dgm:chPref val="1"/>
        </dgm:presLayoutVars>
      </dgm:prSet>
      <dgm:spPr/>
    </dgm:pt>
    <dgm:pt modelId="{EBED7A6A-2DAA-4D93-8B91-9DBE594F4D5F}" type="pres">
      <dgm:prSet presAssocID="{BD8C7A1E-2495-4D49-AB41-F9DFE5071227}" presName="sibTrans" presStyleCnt="0"/>
      <dgm:spPr/>
    </dgm:pt>
    <dgm:pt modelId="{2E250E5A-7CD1-42AC-A48A-E30D84968D1D}" type="pres">
      <dgm:prSet presAssocID="{DC85A3B3-2468-4557-919E-C69EAFBA258C}" presName="compNode" presStyleCnt="0"/>
      <dgm:spPr/>
    </dgm:pt>
    <dgm:pt modelId="{9FD59A94-DFF8-4A43-B8BC-EB8901CC5B25}" type="pres">
      <dgm:prSet presAssocID="{DC85A3B3-2468-4557-919E-C69EAFBA258C}" presName="iconRect" presStyleLbl="node1" presStyleIdx="1" presStyleCnt="2"/>
      <dgm:spPr>
        <a:ln>
          <a:noFill/>
        </a:ln>
      </dgm:spPr>
    </dgm:pt>
    <dgm:pt modelId="{D0C1E55D-C186-4F3F-BE9C-6B72F5B23A9C}" type="pres">
      <dgm:prSet presAssocID="{DC85A3B3-2468-4557-919E-C69EAFBA258C}" presName="spaceRect" presStyleCnt="0"/>
      <dgm:spPr/>
    </dgm:pt>
    <dgm:pt modelId="{9F507752-55DC-4E03-B9F9-8BB8F01373B0}" type="pres">
      <dgm:prSet presAssocID="{DC85A3B3-2468-4557-919E-C69EAFBA258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EF5534A-43A4-4F2C-A9ED-048312C485ED}" type="presOf" srcId="{6F8B41DF-D97A-4828-B7F0-EDC598FBE171}" destId="{DD8A70C0-52A7-420A-AC05-83FC8C133CEA}" srcOrd="0" destOrd="0" presId="urn:microsoft.com/office/officeart/2018/2/layout/IconLabelList"/>
    <dgm:cxn modelId="{79234C95-1F72-4060-8D49-8FEDA91437C5}" type="presOf" srcId="{DC85A3B3-2468-4557-919E-C69EAFBA258C}" destId="{9F507752-55DC-4E03-B9F9-8BB8F01373B0}" srcOrd="0" destOrd="0" presId="urn:microsoft.com/office/officeart/2018/2/layout/IconLabelList"/>
    <dgm:cxn modelId="{50FC46AD-AC46-45D2-B0E5-773B427FA00B}" srcId="{6F8B41DF-D97A-4828-B7F0-EDC598FBE171}" destId="{4F109CEE-1CAC-42B1-A353-B90DF1E219A8}" srcOrd="0" destOrd="0" parTransId="{1DAD5E49-48DD-41A2-8EF8-8D1FBCF00D3A}" sibTransId="{BD8C7A1E-2495-4D49-AB41-F9DFE5071227}"/>
    <dgm:cxn modelId="{430C51B5-F945-4663-87C0-9BF574D807B9}" type="presOf" srcId="{4F109CEE-1CAC-42B1-A353-B90DF1E219A8}" destId="{C5DFEDDB-FFB3-4CC7-AF29-21C41D07D35A}" srcOrd="0" destOrd="0" presId="urn:microsoft.com/office/officeart/2018/2/layout/IconLabelList"/>
    <dgm:cxn modelId="{BCA7F7DC-A0DE-4665-BAA5-9659D1307680}" srcId="{6F8B41DF-D97A-4828-B7F0-EDC598FBE171}" destId="{DC85A3B3-2468-4557-919E-C69EAFBA258C}" srcOrd="1" destOrd="0" parTransId="{EB71B50E-E52A-4EDC-BF2E-40D2F7E247A8}" sibTransId="{EF464382-C58E-479C-A1BC-12F4F427B087}"/>
    <dgm:cxn modelId="{F8B558CE-24B6-42F5-8DD6-133228CA5497}" type="presParOf" srcId="{DD8A70C0-52A7-420A-AC05-83FC8C133CEA}" destId="{F4A4AE26-80F9-40B3-8CE6-BB8C1314E464}" srcOrd="0" destOrd="0" presId="urn:microsoft.com/office/officeart/2018/2/layout/IconLabelList"/>
    <dgm:cxn modelId="{A8A2C76E-B354-45C3-8FA5-80A862B67E68}" type="presParOf" srcId="{F4A4AE26-80F9-40B3-8CE6-BB8C1314E464}" destId="{CE2E2569-A389-4C54-9206-6F9CBEA6C351}" srcOrd="0" destOrd="0" presId="urn:microsoft.com/office/officeart/2018/2/layout/IconLabelList"/>
    <dgm:cxn modelId="{7B7789EE-E86B-4286-AB3C-3CBDA0148FFF}" type="presParOf" srcId="{F4A4AE26-80F9-40B3-8CE6-BB8C1314E464}" destId="{EAE8C779-E0C5-4ADA-AE1F-6F2E800C1A54}" srcOrd="1" destOrd="0" presId="urn:microsoft.com/office/officeart/2018/2/layout/IconLabelList"/>
    <dgm:cxn modelId="{DA799B6E-2778-4A06-AE41-1EADE6374D11}" type="presParOf" srcId="{F4A4AE26-80F9-40B3-8CE6-BB8C1314E464}" destId="{C5DFEDDB-FFB3-4CC7-AF29-21C41D07D35A}" srcOrd="2" destOrd="0" presId="urn:microsoft.com/office/officeart/2018/2/layout/IconLabelList"/>
    <dgm:cxn modelId="{462D3C50-F489-4280-8622-163EB22597BB}" type="presParOf" srcId="{DD8A70C0-52A7-420A-AC05-83FC8C133CEA}" destId="{EBED7A6A-2DAA-4D93-8B91-9DBE594F4D5F}" srcOrd="1" destOrd="0" presId="urn:microsoft.com/office/officeart/2018/2/layout/IconLabelList"/>
    <dgm:cxn modelId="{D52B3E0D-6B22-4C0F-860E-6A7DE5B6F1CC}" type="presParOf" srcId="{DD8A70C0-52A7-420A-AC05-83FC8C133CEA}" destId="{2E250E5A-7CD1-42AC-A48A-E30D84968D1D}" srcOrd="2" destOrd="0" presId="urn:microsoft.com/office/officeart/2018/2/layout/IconLabelList"/>
    <dgm:cxn modelId="{7F8540C4-1113-4B15-A525-DF7F196D08E0}" type="presParOf" srcId="{2E250E5A-7CD1-42AC-A48A-E30D84968D1D}" destId="{9FD59A94-DFF8-4A43-B8BC-EB8901CC5B25}" srcOrd="0" destOrd="0" presId="urn:microsoft.com/office/officeart/2018/2/layout/IconLabelList"/>
    <dgm:cxn modelId="{5EFD7412-BBB0-4BBE-B2BB-21AEBA7BCC0B}" type="presParOf" srcId="{2E250E5A-7CD1-42AC-A48A-E30D84968D1D}" destId="{D0C1E55D-C186-4F3F-BE9C-6B72F5B23A9C}" srcOrd="1" destOrd="0" presId="urn:microsoft.com/office/officeart/2018/2/layout/IconLabelList"/>
    <dgm:cxn modelId="{D337CD15-D863-4E89-9C8D-7F2AE5F955C3}" type="presParOf" srcId="{2E250E5A-7CD1-42AC-A48A-E30D84968D1D}" destId="{9F507752-55DC-4E03-B9F9-8BB8F01373B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C5F395-0115-4397-B8AF-BCFCDE8842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D36BEEE-78A1-45B2-9952-BFE382A138A5}">
      <dgm:prSet/>
      <dgm:spPr/>
      <dgm:t>
        <a:bodyPr/>
        <a:lstStyle/>
        <a:p>
          <a:r>
            <a:rPr lang="en-US" dirty="0"/>
            <a:t>We automate the demo website name is "</a:t>
          </a:r>
          <a:r>
            <a:rPr lang="en-US" b="1" dirty="0" err="1"/>
            <a:t>SwagLabs</a:t>
          </a:r>
          <a:r>
            <a:rPr lang="en-US" dirty="0"/>
            <a:t>" </a:t>
          </a:r>
        </a:p>
      </dgm:t>
    </dgm:pt>
    <dgm:pt modelId="{22214E97-D919-4DAE-BB8B-AA316B12084E}" type="parTrans" cxnId="{360B92DF-81E5-4C48-BFFB-0B76297DFDAD}">
      <dgm:prSet/>
      <dgm:spPr/>
      <dgm:t>
        <a:bodyPr/>
        <a:lstStyle/>
        <a:p>
          <a:endParaRPr lang="en-US"/>
        </a:p>
      </dgm:t>
    </dgm:pt>
    <dgm:pt modelId="{583C59FC-ED08-4734-B97F-46A1DD868CB9}" type="sibTrans" cxnId="{360B92DF-81E5-4C48-BFFB-0B76297DFDAD}">
      <dgm:prSet/>
      <dgm:spPr/>
      <dgm:t>
        <a:bodyPr/>
        <a:lstStyle/>
        <a:p>
          <a:endParaRPr lang="en-US"/>
        </a:p>
      </dgm:t>
    </dgm:pt>
    <dgm:pt modelId="{E4041CC2-1E8A-45B3-8203-C45AD67101E6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https://www.saucedemo.com</a:t>
          </a:r>
          <a:endParaRPr lang="en-US"/>
        </a:p>
      </dgm:t>
    </dgm:pt>
    <dgm:pt modelId="{EEDD2D52-CE84-49D1-A8A7-DF1C710D23A9}" type="parTrans" cxnId="{F50C1851-AC7F-4C71-92A5-D106E3425F56}">
      <dgm:prSet/>
      <dgm:spPr/>
      <dgm:t>
        <a:bodyPr/>
        <a:lstStyle/>
        <a:p>
          <a:endParaRPr lang="en-US"/>
        </a:p>
      </dgm:t>
    </dgm:pt>
    <dgm:pt modelId="{02A39322-B13D-4263-8755-F68BE1D211F0}" type="sibTrans" cxnId="{F50C1851-AC7F-4C71-92A5-D106E3425F56}">
      <dgm:prSet/>
      <dgm:spPr/>
      <dgm:t>
        <a:bodyPr/>
        <a:lstStyle/>
        <a:p>
          <a:endParaRPr lang="en-US"/>
        </a:p>
      </dgm:t>
    </dgm:pt>
    <dgm:pt modelId="{0E228535-B0D8-4CF3-A828-A5C98686C5A7}">
      <dgm:prSet/>
      <dgm:spPr/>
      <dgm:t>
        <a:bodyPr/>
        <a:lstStyle/>
        <a:p>
          <a:r>
            <a:rPr lang="en-US" dirty="0"/>
            <a:t>We are tested the functionality  by Creating the Page Objects and classes of the Signing in, Product catalog, Purchase  and User is able to.</a:t>
          </a:r>
        </a:p>
      </dgm:t>
    </dgm:pt>
    <dgm:pt modelId="{349205E1-50FA-446A-A3D2-3F51BF219104}" type="parTrans" cxnId="{CD8D61DD-EB37-40B1-BDD9-E8A4B322C2FA}">
      <dgm:prSet/>
      <dgm:spPr/>
      <dgm:t>
        <a:bodyPr/>
        <a:lstStyle/>
        <a:p>
          <a:endParaRPr lang="en-US"/>
        </a:p>
      </dgm:t>
    </dgm:pt>
    <dgm:pt modelId="{130CFD40-B83C-4EF3-8BCE-AE91D1F4990C}" type="sibTrans" cxnId="{CD8D61DD-EB37-40B1-BDD9-E8A4B322C2FA}">
      <dgm:prSet/>
      <dgm:spPr/>
      <dgm:t>
        <a:bodyPr/>
        <a:lstStyle/>
        <a:p>
          <a:endParaRPr lang="en-US"/>
        </a:p>
      </dgm:t>
    </dgm:pt>
    <dgm:pt modelId="{097F5FC9-812F-40D2-8E0C-2CDF0FC3FE8B}">
      <dgm:prSet/>
      <dgm:spPr/>
      <dgm:t>
        <a:bodyPr/>
        <a:lstStyle/>
        <a:p>
          <a:r>
            <a:rPr lang="en-US" dirty="0"/>
            <a:t>We have added Extent Report and TestNG emailable Report for each test case.</a:t>
          </a:r>
        </a:p>
      </dgm:t>
    </dgm:pt>
    <dgm:pt modelId="{D7ED5CC7-B12C-4B5D-ADBA-E000E5539064}" type="parTrans" cxnId="{78D4F9DD-A285-4002-BC64-3E426EC47226}">
      <dgm:prSet/>
      <dgm:spPr/>
      <dgm:t>
        <a:bodyPr/>
        <a:lstStyle/>
        <a:p>
          <a:endParaRPr lang="en-US"/>
        </a:p>
      </dgm:t>
    </dgm:pt>
    <dgm:pt modelId="{3B8C5D41-C8FE-4D77-949E-980F395C1E46}" type="sibTrans" cxnId="{78D4F9DD-A285-4002-BC64-3E426EC47226}">
      <dgm:prSet/>
      <dgm:spPr/>
      <dgm:t>
        <a:bodyPr/>
        <a:lstStyle/>
        <a:p>
          <a:endParaRPr lang="en-US"/>
        </a:p>
      </dgm:t>
    </dgm:pt>
    <dgm:pt modelId="{05E6FF40-A762-48D9-8483-98E6409A713F}" type="pres">
      <dgm:prSet presAssocID="{DEC5F395-0115-4397-B8AF-BCFCDE884287}" presName="root" presStyleCnt="0">
        <dgm:presLayoutVars>
          <dgm:dir/>
          <dgm:resizeHandles val="exact"/>
        </dgm:presLayoutVars>
      </dgm:prSet>
      <dgm:spPr/>
    </dgm:pt>
    <dgm:pt modelId="{6EC20148-F3EA-4CAB-A25F-68A1D0A9AD1B}" type="pres">
      <dgm:prSet presAssocID="{AD36BEEE-78A1-45B2-9952-BFE382A138A5}" presName="compNode" presStyleCnt="0"/>
      <dgm:spPr/>
    </dgm:pt>
    <dgm:pt modelId="{FEE6C4B8-6808-4C1B-A55C-A026DC981794}" type="pres">
      <dgm:prSet presAssocID="{AD36BEEE-78A1-45B2-9952-BFE382A138A5}" presName="bgRect" presStyleLbl="bgShp" presStyleIdx="0" presStyleCnt="4"/>
      <dgm:spPr/>
    </dgm:pt>
    <dgm:pt modelId="{92FA25C0-8730-4FFD-ADCC-F3F85E520044}" type="pres">
      <dgm:prSet presAssocID="{AD36BEEE-78A1-45B2-9952-BFE382A138A5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F706FB5-A30F-4EB2-A383-D33E8B3D1E12}" type="pres">
      <dgm:prSet presAssocID="{AD36BEEE-78A1-45B2-9952-BFE382A138A5}" presName="spaceRect" presStyleCnt="0"/>
      <dgm:spPr/>
    </dgm:pt>
    <dgm:pt modelId="{FEAC4E05-7EFD-4642-AE69-3519CC28A11C}" type="pres">
      <dgm:prSet presAssocID="{AD36BEEE-78A1-45B2-9952-BFE382A138A5}" presName="parTx" presStyleLbl="revTx" presStyleIdx="0" presStyleCnt="4">
        <dgm:presLayoutVars>
          <dgm:chMax val="0"/>
          <dgm:chPref val="0"/>
        </dgm:presLayoutVars>
      </dgm:prSet>
      <dgm:spPr/>
    </dgm:pt>
    <dgm:pt modelId="{8DA007E6-4DE0-4B53-BC49-D2E14CBA2398}" type="pres">
      <dgm:prSet presAssocID="{583C59FC-ED08-4734-B97F-46A1DD868CB9}" presName="sibTrans" presStyleCnt="0"/>
      <dgm:spPr/>
    </dgm:pt>
    <dgm:pt modelId="{488DA42B-32F4-4438-A637-22F588F4B631}" type="pres">
      <dgm:prSet presAssocID="{E4041CC2-1E8A-45B3-8203-C45AD67101E6}" presName="compNode" presStyleCnt="0"/>
      <dgm:spPr/>
    </dgm:pt>
    <dgm:pt modelId="{B6D6E489-E145-438F-9BDD-ED9CA9BF8D39}" type="pres">
      <dgm:prSet presAssocID="{E4041CC2-1E8A-45B3-8203-C45AD67101E6}" presName="bgRect" presStyleLbl="bgShp" presStyleIdx="1" presStyleCnt="4"/>
      <dgm:spPr/>
    </dgm:pt>
    <dgm:pt modelId="{3AF52B4C-0F45-4F39-8896-B2251497A2FB}" type="pres">
      <dgm:prSet presAssocID="{E4041CC2-1E8A-45B3-8203-C45AD67101E6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E25FD7CE-3387-42CB-BAD7-884DB66E065F}" type="pres">
      <dgm:prSet presAssocID="{E4041CC2-1E8A-45B3-8203-C45AD67101E6}" presName="spaceRect" presStyleCnt="0"/>
      <dgm:spPr/>
    </dgm:pt>
    <dgm:pt modelId="{BCB99653-F4BA-4487-80E2-D8DEC21DF1C7}" type="pres">
      <dgm:prSet presAssocID="{E4041CC2-1E8A-45B3-8203-C45AD67101E6}" presName="parTx" presStyleLbl="revTx" presStyleIdx="1" presStyleCnt="4">
        <dgm:presLayoutVars>
          <dgm:chMax val="0"/>
          <dgm:chPref val="0"/>
        </dgm:presLayoutVars>
      </dgm:prSet>
      <dgm:spPr/>
    </dgm:pt>
    <dgm:pt modelId="{4B3AEC1B-2324-4ACC-9AF2-9644D2B793D3}" type="pres">
      <dgm:prSet presAssocID="{02A39322-B13D-4263-8755-F68BE1D211F0}" presName="sibTrans" presStyleCnt="0"/>
      <dgm:spPr/>
    </dgm:pt>
    <dgm:pt modelId="{02A7393C-761C-4546-887E-4E3C70389FB9}" type="pres">
      <dgm:prSet presAssocID="{0E228535-B0D8-4CF3-A828-A5C98686C5A7}" presName="compNode" presStyleCnt="0"/>
      <dgm:spPr/>
    </dgm:pt>
    <dgm:pt modelId="{BEFD597D-7183-47D8-B035-272BE6D5D612}" type="pres">
      <dgm:prSet presAssocID="{0E228535-B0D8-4CF3-A828-A5C98686C5A7}" presName="bgRect" presStyleLbl="bgShp" presStyleIdx="2" presStyleCnt="4"/>
      <dgm:spPr/>
    </dgm:pt>
    <dgm:pt modelId="{6BEE487D-80F9-42FF-BF80-447E8C6C4B7F}" type="pres">
      <dgm:prSet presAssocID="{0E228535-B0D8-4CF3-A828-A5C98686C5A7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0491AE53-132C-4BEC-AC78-2ACD19173449}" type="pres">
      <dgm:prSet presAssocID="{0E228535-B0D8-4CF3-A828-A5C98686C5A7}" presName="spaceRect" presStyleCnt="0"/>
      <dgm:spPr/>
    </dgm:pt>
    <dgm:pt modelId="{08DD725B-34BC-4E79-940D-78522C0C6D09}" type="pres">
      <dgm:prSet presAssocID="{0E228535-B0D8-4CF3-A828-A5C98686C5A7}" presName="parTx" presStyleLbl="revTx" presStyleIdx="2" presStyleCnt="4">
        <dgm:presLayoutVars>
          <dgm:chMax val="0"/>
          <dgm:chPref val="0"/>
        </dgm:presLayoutVars>
      </dgm:prSet>
      <dgm:spPr/>
    </dgm:pt>
    <dgm:pt modelId="{A821ED76-335B-44BC-BDA7-B7B1CE3B7303}" type="pres">
      <dgm:prSet presAssocID="{130CFD40-B83C-4EF3-8BCE-AE91D1F4990C}" presName="sibTrans" presStyleCnt="0"/>
      <dgm:spPr/>
    </dgm:pt>
    <dgm:pt modelId="{806EE890-9CF6-43B7-8EFA-85B968AE9AFD}" type="pres">
      <dgm:prSet presAssocID="{097F5FC9-812F-40D2-8E0C-2CDF0FC3FE8B}" presName="compNode" presStyleCnt="0"/>
      <dgm:spPr/>
    </dgm:pt>
    <dgm:pt modelId="{F71849B0-4609-40FA-9B79-018D617EB3A0}" type="pres">
      <dgm:prSet presAssocID="{097F5FC9-812F-40D2-8E0C-2CDF0FC3FE8B}" presName="bgRect" presStyleLbl="bgShp" presStyleIdx="3" presStyleCnt="4"/>
      <dgm:spPr/>
    </dgm:pt>
    <dgm:pt modelId="{E1C97F68-53B1-4089-AE9D-DF1C6CB83301}" type="pres">
      <dgm:prSet presAssocID="{097F5FC9-812F-40D2-8E0C-2CDF0FC3FE8B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FE54920F-7D3C-4BD2-88E9-1617A07071E8}" type="pres">
      <dgm:prSet presAssocID="{097F5FC9-812F-40D2-8E0C-2CDF0FC3FE8B}" presName="spaceRect" presStyleCnt="0"/>
      <dgm:spPr/>
    </dgm:pt>
    <dgm:pt modelId="{722F24E7-52F1-4DD2-97FC-03DFAD592D24}" type="pres">
      <dgm:prSet presAssocID="{097F5FC9-812F-40D2-8E0C-2CDF0FC3FE8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7FF10F-4918-4B41-B0EE-4486EED8340C}" type="presOf" srcId="{0E228535-B0D8-4CF3-A828-A5C98686C5A7}" destId="{08DD725B-34BC-4E79-940D-78522C0C6D09}" srcOrd="0" destOrd="0" presId="urn:microsoft.com/office/officeart/2018/2/layout/IconVerticalSolidList"/>
    <dgm:cxn modelId="{4EAB901F-ACBA-48E6-AC77-367BC20DF61F}" type="presOf" srcId="{DEC5F395-0115-4397-B8AF-BCFCDE884287}" destId="{05E6FF40-A762-48D9-8483-98E6409A713F}" srcOrd="0" destOrd="0" presId="urn:microsoft.com/office/officeart/2018/2/layout/IconVerticalSolidList"/>
    <dgm:cxn modelId="{9A0D2244-191A-4A83-82B3-9BA6C561044C}" type="presOf" srcId="{AD36BEEE-78A1-45B2-9952-BFE382A138A5}" destId="{FEAC4E05-7EFD-4642-AE69-3519CC28A11C}" srcOrd="0" destOrd="0" presId="urn:microsoft.com/office/officeart/2018/2/layout/IconVerticalSolidList"/>
    <dgm:cxn modelId="{F50C1851-AC7F-4C71-92A5-D106E3425F56}" srcId="{DEC5F395-0115-4397-B8AF-BCFCDE884287}" destId="{E4041CC2-1E8A-45B3-8203-C45AD67101E6}" srcOrd="1" destOrd="0" parTransId="{EEDD2D52-CE84-49D1-A8A7-DF1C710D23A9}" sibTransId="{02A39322-B13D-4263-8755-F68BE1D211F0}"/>
    <dgm:cxn modelId="{2F1D577C-8C6D-4E2B-9682-A1E47A693D44}" type="presOf" srcId="{097F5FC9-812F-40D2-8E0C-2CDF0FC3FE8B}" destId="{722F24E7-52F1-4DD2-97FC-03DFAD592D24}" srcOrd="0" destOrd="0" presId="urn:microsoft.com/office/officeart/2018/2/layout/IconVerticalSolidList"/>
    <dgm:cxn modelId="{B4F4EAA5-7B4C-4812-BAB8-1D4E35DF3EA6}" type="presOf" srcId="{E4041CC2-1E8A-45B3-8203-C45AD67101E6}" destId="{BCB99653-F4BA-4487-80E2-D8DEC21DF1C7}" srcOrd="0" destOrd="0" presId="urn:microsoft.com/office/officeart/2018/2/layout/IconVerticalSolidList"/>
    <dgm:cxn modelId="{CD8D61DD-EB37-40B1-BDD9-E8A4B322C2FA}" srcId="{DEC5F395-0115-4397-B8AF-BCFCDE884287}" destId="{0E228535-B0D8-4CF3-A828-A5C98686C5A7}" srcOrd="2" destOrd="0" parTransId="{349205E1-50FA-446A-A3D2-3F51BF219104}" sibTransId="{130CFD40-B83C-4EF3-8BCE-AE91D1F4990C}"/>
    <dgm:cxn modelId="{78D4F9DD-A285-4002-BC64-3E426EC47226}" srcId="{DEC5F395-0115-4397-B8AF-BCFCDE884287}" destId="{097F5FC9-812F-40D2-8E0C-2CDF0FC3FE8B}" srcOrd="3" destOrd="0" parTransId="{D7ED5CC7-B12C-4B5D-ADBA-E000E5539064}" sibTransId="{3B8C5D41-C8FE-4D77-949E-980F395C1E46}"/>
    <dgm:cxn modelId="{360B92DF-81E5-4C48-BFFB-0B76297DFDAD}" srcId="{DEC5F395-0115-4397-B8AF-BCFCDE884287}" destId="{AD36BEEE-78A1-45B2-9952-BFE382A138A5}" srcOrd="0" destOrd="0" parTransId="{22214E97-D919-4DAE-BB8B-AA316B12084E}" sibTransId="{583C59FC-ED08-4734-B97F-46A1DD868CB9}"/>
    <dgm:cxn modelId="{11743022-B9BA-409F-BA7A-15D71E92AFA5}" type="presParOf" srcId="{05E6FF40-A762-48D9-8483-98E6409A713F}" destId="{6EC20148-F3EA-4CAB-A25F-68A1D0A9AD1B}" srcOrd="0" destOrd="0" presId="urn:microsoft.com/office/officeart/2018/2/layout/IconVerticalSolidList"/>
    <dgm:cxn modelId="{A2B34086-812D-4CB3-98F3-25B909DF7B10}" type="presParOf" srcId="{6EC20148-F3EA-4CAB-A25F-68A1D0A9AD1B}" destId="{FEE6C4B8-6808-4C1B-A55C-A026DC981794}" srcOrd="0" destOrd="0" presId="urn:microsoft.com/office/officeart/2018/2/layout/IconVerticalSolidList"/>
    <dgm:cxn modelId="{2F57A049-CCE1-4A70-8280-D30BDB5E5C5E}" type="presParOf" srcId="{6EC20148-F3EA-4CAB-A25F-68A1D0A9AD1B}" destId="{92FA25C0-8730-4FFD-ADCC-F3F85E520044}" srcOrd="1" destOrd="0" presId="urn:microsoft.com/office/officeart/2018/2/layout/IconVerticalSolidList"/>
    <dgm:cxn modelId="{FAB1E7DB-61F3-4A0A-AA56-0F5DF86CC91D}" type="presParOf" srcId="{6EC20148-F3EA-4CAB-A25F-68A1D0A9AD1B}" destId="{9F706FB5-A30F-4EB2-A383-D33E8B3D1E12}" srcOrd="2" destOrd="0" presId="urn:microsoft.com/office/officeart/2018/2/layout/IconVerticalSolidList"/>
    <dgm:cxn modelId="{CB97CDE2-9B0E-4DE7-8D10-FF22CCA0017D}" type="presParOf" srcId="{6EC20148-F3EA-4CAB-A25F-68A1D0A9AD1B}" destId="{FEAC4E05-7EFD-4642-AE69-3519CC28A11C}" srcOrd="3" destOrd="0" presId="urn:microsoft.com/office/officeart/2018/2/layout/IconVerticalSolidList"/>
    <dgm:cxn modelId="{E5120C82-49BD-428E-B3C1-50399192BC98}" type="presParOf" srcId="{05E6FF40-A762-48D9-8483-98E6409A713F}" destId="{8DA007E6-4DE0-4B53-BC49-D2E14CBA2398}" srcOrd="1" destOrd="0" presId="urn:microsoft.com/office/officeart/2018/2/layout/IconVerticalSolidList"/>
    <dgm:cxn modelId="{6B113EE6-B731-4BBD-8112-7EFBE90CCF4A}" type="presParOf" srcId="{05E6FF40-A762-48D9-8483-98E6409A713F}" destId="{488DA42B-32F4-4438-A637-22F588F4B631}" srcOrd="2" destOrd="0" presId="urn:microsoft.com/office/officeart/2018/2/layout/IconVerticalSolidList"/>
    <dgm:cxn modelId="{2CAE7692-930E-4E2B-B7A2-6716DB4E7470}" type="presParOf" srcId="{488DA42B-32F4-4438-A637-22F588F4B631}" destId="{B6D6E489-E145-438F-9BDD-ED9CA9BF8D39}" srcOrd="0" destOrd="0" presId="urn:microsoft.com/office/officeart/2018/2/layout/IconVerticalSolidList"/>
    <dgm:cxn modelId="{806A8C7D-DFB9-4A3D-8DAA-A36D90F1CFA5}" type="presParOf" srcId="{488DA42B-32F4-4438-A637-22F588F4B631}" destId="{3AF52B4C-0F45-4F39-8896-B2251497A2FB}" srcOrd="1" destOrd="0" presId="urn:microsoft.com/office/officeart/2018/2/layout/IconVerticalSolidList"/>
    <dgm:cxn modelId="{051C658B-C137-4C8B-815B-015CE7587D6E}" type="presParOf" srcId="{488DA42B-32F4-4438-A637-22F588F4B631}" destId="{E25FD7CE-3387-42CB-BAD7-884DB66E065F}" srcOrd="2" destOrd="0" presId="urn:microsoft.com/office/officeart/2018/2/layout/IconVerticalSolidList"/>
    <dgm:cxn modelId="{BC51C8FC-6E94-47A1-96F9-EA6BC39550DC}" type="presParOf" srcId="{488DA42B-32F4-4438-A637-22F588F4B631}" destId="{BCB99653-F4BA-4487-80E2-D8DEC21DF1C7}" srcOrd="3" destOrd="0" presId="urn:microsoft.com/office/officeart/2018/2/layout/IconVerticalSolidList"/>
    <dgm:cxn modelId="{0F0C10E8-2B88-4567-9CAA-7CE0F2C92047}" type="presParOf" srcId="{05E6FF40-A762-48D9-8483-98E6409A713F}" destId="{4B3AEC1B-2324-4ACC-9AF2-9644D2B793D3}" srcOrd="3" destOrd="0" presId="urn:microsoft.com/office/officeart/2018/2/layout/IconVerticalSolidList"/>
    <dgm:cxn modelId="{5738A785-19D4-4C1A-8AB9-5D037828F47D}" type="presParOf" srcId="{05E6FF40-A762-48D9-8483-98E6409A713F}" destId="{02A7393C-761C-4546-887E-4E3C70389FB9}" srcOrd="4" destOrd="0" presId="urn:microsoft.com/office/officeart/2018/2/layout/IconVerticalSolidList"/>
    <dgm:cxn modelId="{D24EBF56-E4A3-4955-B5EA-B01079DB3262}" type="presParOf" srcId="{02A7393C-761C-4546-887E-4E3C70389FB9}" destId="{BEFD597D-7183-47D8-B035-272BE6D5D612}" srcOrd="0" destOrd="0" presId="urn:microsoft.com/office/officeart/2018/2/layout/IconVerticalSolidList"/>
    <dgm:cxn modelId="{A6B013F5-DD7E-47E0-A353-C48CDE352412}" type="presParOf" srcId="{02A7393C-761C-4546-887E-4E3C70389FB9}" destId="{6BEE487D-80F9-42FF-BF80-447E8C6C4B7F}" srcOrd="1" destOrd="0" presId="urn:microsoft.com/office/officeart/2018/2/layout/IconVerticalSolidList"/>
    <dgm:cxn modelId="{0DEEAB65-41AB-4C40-9C87-26D09FC01136}" type="presParOf" srcId="{02A7393C-761C-4546-887E-4E3C70389FB9}" destId="{0491AE53-132C-4BEC-AC78-2ACD19173449}" srcOrd="2" destOrd="0" presId="urn:microsoft.com/office/officeart/2018/2/layout/IconVerticalSolidList"/>
    <dgm:cxn modelId="{27A47098-4DB1-40DB-8A81-1F6AA3A6B9BA}" type="presParOf" srcId="{02A7393C-761C-4546-887E-4E3C70389FB9}" destId="{08DD725B-34BC-4E79-940D-78522C0C6D09}" srcOrd="3" destOrd="0" presId="urn:microsoft.com/office/officeart/2018/2/layout/IconVerticalSolidList"/>
    <dgm:cxn modelId="{66D6ADFF-E5BA-414C-8AF5-EAB05AB749F2}" type="presParOf" srcId="{05E6FF40-A762-48D9-8483-98E6409A713F}" destId="{A821ED76-335B-44BC-BDA7-B7B1CE3B7303}" srcOrd="5" destOrd="0" presId="urn:microsoft.com/office/officeart/2018/2/layout/IconVerticalSolidList"/>
    <dgm:cxn modelId="{CBBFF3F3-9F32-452E-BB26-91C58DEC27DF}" type="presParOf" srcId="{05E6FF40-A762-48D9-8483-98E6409A713F}" destId="{806EE890-9CF6-43B7-8EFA-85B968AE9AFD}" srcOrd="6" destOrd="0" presId="urn:microsoft.com/office/officeart/2018/2/layout/IconVerticalSolidList"/>
    <dgm:cxn modelId="{3627893C-342F-41D1-937E-6E0D459B622E}" type="presParOf" srcId="{806EE890-9CF6-43B7-8EFA-85B968AE9AFD}" destId="{F71849B0-4609-40FA-9B79-018D617EB3A0}" srcOrd="0" destOrd="0" presId="urn:microsoft.com/office/officeart/2018/2/layout/IconVerticalSolidList"/>
    <dgm:cxn modelId="{D0A2A975-BC48-4A10-BE97-3F20DEEA3354}" type="presParOf" srcId="{806EE890-9CF6-43B7-8EFA-85B968AE9AFD}" destId="{E1C97F68-53B1-4089-AE9D-DF1C6CB83301}" srcOrd="1" destOrd="0" presId="urn:microsoft.com/office/officeart/2018/2/layout/IconVerticalSolidList"/>
    <dgm:cxn modelId="{FA00C6EE-879A-4C90-AF28-3181D2EBE0C0}" type="presParOf" srcId="{806EE890-9CF6-43B7-8EFA-85B968AE9AFD}" destId="{FE54920F-7D3C-4BD2-88E9-1617A07071E8}" srcOrd="2" destOrd="0" presId="urn:microsoft.com/office/officeart/2018/2/layout/IconVerticalSolidList"/>
    <dgm:cxn modelId="{E55BF403-969D-4586-B627-F61D253F657A}" type="presParOf" srcId="{806EE890-9CF6-43B7-8EFA-85B968AE9AFD}" destId="{722F24E7-52F1-4DD2-97FC-03DFAD592D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B65E2-1657-4016-8A51-1B7F5104391A}">
      <dsp:nvSpPr>
        <dsp:cNvPr id="0" name=""/>
        <dsp:cNvSpPr/>
      </dsp:nvSpPr>
      <dsp:spPr>
        <a:xfrm>
          <a:off x="0" y="69980"/>
          <a:ext cx="7559504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Requirement Document</a:t>
          </a:r>
          <a:endParaRPr lang="en-US" sz="2100" kern="1200"/>
        </a:p>
      </dsp:txBody>
      <dsp:txXfrm>
        <a:off x="24588" y="94568"/>
        <a:ext cx="7510328" cy="454509"/>
      </dsp:txXfrm>
    </dsp:sp>
    <dsp:sp modelId="{D6E82D1B-81B8-4F64-A46A-AC4CBCCA4751}">
      <dsp:nvSpPr>
        <dsp:cNvPr id="0" name=""/>
        <dsp:cNvSpPr/>
      </dsp:nvSpPr>
      <dsp:spPr>
        <a:xfrm>
          <a:off x="0" y="634145"/>
          <a:ext cx="7559504" cy="503685"/>
        </a:xfrm>
        <a:prstGeom prst="roundRect">
          <a:avLst/>
        </a:prstGeom>
        <a:solidFill>
          <a:schemeClr val="accent2">
            <a:hueOff val="-145536"/>
            <a:satOff val="-8393"/>
            <a:lumOff val="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Test Plan</a:t>
          </a:r>
          <a:endParaRPr lang="en-US" sz="2100" kern="1200"/>
        </a:p>
      </dsp:txBody>
      <dsp:txXfrm>
        <a:off x="24588" y="658733"/>
        <a:ext cx="7510328" cy="454509"/>
      </dsp:txXfrm>
    </dsp:sp>
    <dsp:sp modelId="{CE4F070D-8853-4646-85A6-FEBBB93AFF38}">
      <dsp:nvSpPr>
        <dsp:cNvPr id="0" name=""/>
        <dsp:cNvSpPr/>
      </dsp:nvSpPr>
      <dsp:spPr>
        <a:xfrm>
          <a:off x="0" y="1198310"/>
          <a:ext cx="7559504" cy="503685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Modules</a:t>
          </a:r>
        </a:p>
      </dsp:txBody>
      <dsp:txXfrm>
        <a:off x="24588" y="1222898"/>
        <a:ext cx="7510328" cy="454509"/>
      </dsp:txXfrm>
    </dsp:sp>
    <dsp:sp modelId="{7FB04B64-684F-49C4-AD64-47F0229515E4}">
      <dsp:nvSpPr>
        <dsp:cNvPr id="0" name=""/>
        <dsp:cNvSpPr/>
      </dsp:nvSpPr>
      <dsp:spPr>
        <a:xfrm>
          <a:off x="0" y="1762475"/>
          <a:ext cx="7559504" cy="503685"/>
        </a:xfrm>
        <a:prstGeom prst="roundRect">
          <a:avLst/>
        </a:prstGeom>
        <a:solidFill>
          <a:schemeClr val="accent2">
            <a:hueOff val="-436609"/>
            <a:satOff val="-25178"/>
            <a:lumOff val="2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Project  Overview</a:t>
          </a:r>
        </a:p>
      </dsp:txBody>
      <dsp:txXfrm>
        <a:off x="24588" y="1787063"/>
        <a:ext cx="7510328" cy="454509"/>
      </dsp:txXfrm>
    </dsp:sp>
    <dsp:sp modelId="{51C6DC51-20A8-4216-B714-A990A6DB0576}">
      <dsp:nvSpPr>
        <dsp:cNvPr id="0" name=""/>
        <dsp:cNvSpPr/>
      </dsp:nvSpPr>
      <dsp:spPr>
        <a:xfrm>
          <a:off x="0" y="2326640"/>
          <a:ext cx="7559504" cy="503685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Source code(Version 1 and 2)</a:t>
          </a:r>
          <a:endParaRPr lang="en-US" sz="2100" kern="1200"/>
        </a:p>
      </dsp:txBody>
      <dsp:txXfrm>
        <a:off x="24588" y="2351228"/>
        <a:ext cx="7510328" cy="454509"/>
      </dsp:txXfrm>
    </dsp:sp>
    <dsp:sp modelId="{75E21B64-49F8-4E00-A08D-87AEE3A57812}">
      <dsp:nvSpPr>
        <dsp:cNvPr id="0" name=""/>
        <dsp:cNvSpPr/>
      </dsp:nvSpPr>
      <dsp:spPr>
        <a:xfrm>
          <a:off x="0" y="2890805"/>
          <a:ext cx="7559504" cy="50368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Console View</a:t>
          </a:r>
          <a:endParaRPr lang="en-US" sz="2100" kern="1200"/>
        </a:p>
      </dsp:txBody>
      <dsp:txXfrm>
        <a:off x="24588" y="2915393"/>
        <a:ext cx="7510328" cy="454509"/>
      </dsp:txXfrm>
    </dsp:sp>
    <dsp:sp modelId="{7A496A75-C7DC-4EFF-9791-AC7535FA6C5F}">
      <dsp:nvSpPr>
        <dsp:cNvPr id="0" name=""/>
        <dsp:cNvSpPr/>
      </dsp:nvSpPr>
      <dsp:spPr>
        <a:xfrm>
          <a:off x="0" y="3454970"/>
          <a:ext cx="7559504" cy="503685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Database View</a:t>
          </a:r>
          <a:endParaRPr lang="en-US" sz="2100" kern="1200"/>
        </a:p>
      </dsp:txBody>
      <dsp:txXfrm>
        <a:off x="24588" y="3479558"/>
        <a:ext cx="7510328" cy="454509"/>
      </dsp:txXfrm>
    </dsp:sp>
    <dsp:sp modelId="{FCF6826F-70E0-4289-B51F-B91961F26424}">
      <dsp:nvSpPr>
        <dsp:cNvPr id="0" name=""/>
        <dsp:cNvSpPr/>
      </dsp:nvSpPr>
      <dsp:spPr>
        <a:xfrm>
          <a:off x="0" y="4019135"/>
          <a:ext cx="7559504" cy="503685"/>
        </a:xfrm>
        <a:prstGeom prst="roundRect">
          <a:avLst/>
        </a:prstGeom>
        <a:solidFill>
          <a:schemeClr val="accent2">
            <a:hueOff val="-1018754"/>
            <a:satOff val="-58750"/>
            <a:lumOff val="60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Test Scenario</a:t>
          </a:r>
          <a:r>
            <a:rPr lang="en-US" sz="2100" kern="1200"/>
            <a:t> </a:t>
          </a:r>
        </a:p>
      </dsp:txBody>
      <dsp:txXfrm>
        <a:off x="24588" y="4043723"/>
        <a:ext cx="7510328" cy="454509"/>
      </dsp:txXfrm>
    </dsp:sp>
    <dsp:sp modelId="{491E6AEE-2132-4094-9399-904FAA821DAF}">
      <dsp:nvSpPr>
        <dsp:cNvPr id="0" name=""/>
        <dsp:cNvSpPr/>
      </dsp:nvSpPr>
      <dsp:spPr>
        <a:xfrm>
          <a:off x="0" y="4583301"/>
          <a:ext cx="7559504" cy="503685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Test Cases</a:t>
          </a:r>
        </a:p>
      </dsp:txBody>
      <dsp:txXfrm>
        <a:off x="24588" y="4607889"/>
        <a:ext cx="7510328" cy="454509"/>
      </dsp:txXfrm>
    </dsp:sp>
    <dsp:sp modelId="{DB8C8C8B-471C-4202-A28C-740B9BE49F18}">
      <dsp:nvSpPr>
        <dsp:cNvPr id="0" name=""/>
        <dsp:cNvSpPr/>
      </dsp:nvSpPr>
      <dsp:spPr>
        <a:xfrm>
          <a:off x="0" y="5147466"/>
          <a:ext cx="7559504" cy="503685"/>
        </a:xfrm>
        <a:prstGeom prst="roundRect">
          <a:avLst/>
        </a:prstGeom>
        <a:solidFill>
          <a:schemeClr val="accent2">
            <a:hueOff val="-1309827"/>
            <a:satOff val="-75535"/>
            <a:lumOff val="7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Defect Log</a:t>
          </a:r>
        </a:p>
      </dsp:txBody>
      <dsp:txXfrm>
        <a:off x="24588" y="5172054"/>
        <a:ext cx="7510328" cy="454509"/>
      </dsp:txXfrm>
    </dsp:sp>
    <dsp:sp modelId="{1A7F575C-7E74-451C-91AC-A71EBC67FCAE}">
      <dsp:nvSpPr>
        <dsp:cNvPr id="0" name=""/>
        <dsp:cNvSpPr/>
      </dsp:nvSpPr>
      <dsp:spPr>
        <a:xfrm>
          <a:off x="0" y="5711631"/>
          <a:ext cx="7559504" cy="50368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RTM</a:t>
          </a:r>
        </a:p>
      </dsp:txBody>
      <dsp:txXfrm>
        <a:off x="24588" y="5736219"/>
        <a:ext cx="7510328" cy="454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C644D-CF81-4031-B897-EBE96D2132FA}">
      <dsp:nvSpPr>
        <dsp:cNvPr id="0" name=""/>
        <dsp:cNvSpPr/>
      </dsp:nvSpPr>
      <dsp:spPr>
        <a:xfrm>
          <a:off x="0" y="5659744"/>
          <a:ext cx="1591978" cy="7428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Exit</a:t>
          </a:r>
        </a:p>
      </dsp:txBody>
      <dsp:txXfrm>
        <a:off x="0" y="5659744"/>
        <a:ext cx="1591978" cy="742838"/>
      </dsp:txXfrm>
    </dsp:sp>
    <dsp:sp modelId="{FCCF0135-C486-4E30-9CDB-06A10C551095}">
      <dsp:nvSpPr>
        <dsp:cNvPr id="0" name=""/>
        <dsp:cNvSpPr/>
      </dsp:nvSpPr>
      <dsp:spPr>
        <a:xfrm>
          <a:off x="1591978" y="5659744"/>
          <a:ext cx="4775934" cy="74283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Exit Student</a:t>
          </a:r>
        </a:p>
      </dsp:txBody>
      <dsp:txXfrm>
        <a:off x="1591978" y="5659744"/>
        <a:ext cx="4775934" cy="742838"/>
      </dsp:txXfrm>
    </dsp:sp>
    <dsp:sp modelId="{DDE38D46-7634-424E-ACF3-500EE616C248}">
      <dsp:nvSpPr>
        <dsp:cNvPr id="0" name=""/>
        <dsp:cNvSpPr/>
      </dsp:nvSpPr>
      <dsp:spPr>
        <a:xfrm rot="10800000">
          <a:off x="0" y="4528401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Get</a:t>
          </a:r>
        </a:p>
      </dsp:txBody>
      <dsp:txXfrm rot="-10800000">
        <a:off x="0" y="4528401"/>
        <a:ext cx="1591978" cy="742615"/>
      </dsp:txXfrm>
    </dsp:sp>
    <dsp:sp modelId="{DE68B4DF-68CB-4DDC-9A73-D4F2AC004E39}">
      <dsp:nvSpPr>
        <dsp:cNvPr id="0" name=""/>
        <dsp:cNvSpPr/>
      </dsp:nvSpPr>
      <dsp:spPr>
        <a:xfrm>
          <a:off x="1591978" y="4528401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Get Student based on roll number</a:t>
          </a:r>
        </a:p>
      </dsp:txBody>
      <dsp:txXfrm>
        <a:off x="1591978" y="4528401"/>
        <a:ext cx="4775934" cy="742615"/>
      </dsp:txXfrm>
    </dsp:sp>
    <dsp:sp modelId="{191B5AA2-7334-4B63-AEDA-F18011A8A672}">
      <dsp:nvSpPr>
        <dsp:cNvPr id="0" name=""/>
        <dsp:cNvSpPr/>
      </dsp:nvSpPr>
      <dsp:spPr>
        <a:xfrm rot="10800000">
          <a:off x="0" y="3397058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Update</a:t>
          </a:r>
        </a:p>
      </dsp:txBody>
      <dsp:txXfrm rot="-10800000">
        <a:off x="0" y="3397058"/>
        <a:ext cx="1591978" cy="742615"/>
      </dsp:txXfrm>
    </dsp:sp>
    <dsp:sp modelId="{C70326E9-C6BE-404D-ADCB-E72574D363F4}">
      <dsp:nvSpPr>
        <dsp:cNvPr id="0" name=""/>
        <dsp:cNvSpPr/>
      </dsp:nvSpPr>
      <dsp:spPr>
        <a:xfrm>
          <a:off x="1591978" y="3397058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Update Student</a:t>
          </a:r>
        </a:p>
      </dsp:txBody>
      <dsp:txXfrm>
        <a:off x="1591978" y="3397058"/>
        <a:ext cx="4775934" cy="742615"/>
      </dsp:txXfrm>
    </dsp:sp>
    <dsp:sp modelId="{6772C9EA-05C5-475D-89F6-BE0E5931BDD3}">
      <dsp:nvSpPr>
        <dsp:cNvPr id="0" name=""/>
        <dsp:cNvSpPr/>
      </dsp:nvSpPr>
      <dsp:spPr>
        <a:xfrm rot="10800000">
          <a:off x="0" y="2265715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Delete</a:t>
          </a:r>
        </a:p>
      </dsp:txBody>
      <dsp:txXfrm rot="-10800000">
        <a:off x="0" y="2265715"/>
        <a:ext cx="1591978" cy="742615"/>
      </dsp:txXfrm>
    </dsp:sp>
    <dsp:sp modelId="{3290AB50-E5E7-4668-BF6B-6986105D4453}">
      <dsp:nvSpPr>
        <dsp:cNvPr id="0" name=""/>
        <dsp:cNvSpPr/>
      </dsp:nvSpPr>
      <dsp:spPr>
        <a:xfrm>
          <a:off x="1591978" y="2265715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Delete Student</a:t>
          </a:r>
        </a:p>
      </dsp:txBody>
      <dsp:txXfrm>
        <a:off x="1591978" y="2265715"/>
        <a:ext cx="4775934" cy="742615"/>
      </dsp:txXfrm>
    </dsp:sp>
    <dsp:sp modelId="{FCA6042F-6CCA-4EDE-B3E1-BB3B2D0928B6}">
      <dsp:nvSpPr>
        <dsp:cNvPr id="0" name=""/>
        <dsp:cNvSpPr/>
      </dsp:nvSpPr>
      <dsp:spPr>
        <a:xfrm rot="10800000">
          <a:off x="0" y="1134372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Show</a:t>
          </a:r>
        </a:p>
      </dsp:txBody>
      <dsp:txXfrm rot="-10800000">
        <a:off x="0" y="1134372"/>
        <a:ext cx="1591978" cy="742615"/>
      </dsp:txXfrm>
    </dsp:sp>
    <dsp:sp modelId="{8AF5F62A-ECDC-4EC2-9214-71A06F2B2512}">
      <dsp:nvSpPr>
        <dsp:cNvPr id="0" name=""/>
        <dsp:cNvSpPr/>
      </dsp:nvSpPr>
      <dsp:spPr>
        <a:xfrm>
          <a:off x="1591978" y="1134372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Show All Students</a:t>
          </a:r>
        </a:p>
      </dsp:txBody>
      <dsp:txXfrm>
        <a:off x="1591978" y="1134372"/>
        <a:ext cx="4775934" cy="742615"/>
      </dsp:txXfrm>
    </dsp:sp>
    <dsp:sp modelId="{A22425F7-CB93-4EF3-8A98-7B8F69EE25C5}">
      <dsp:nvSpPr>
        <dsp:cNvPr id="0" name=""/>
        <dsp:cNvSpPr/>
      </dsp:nvSpPr>
      <dsp:spPr>
        <a:xfrm rot="10800000">
          <a:off x="0" y="3029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Add</a:t>
          </a:r>
        </a:p>
      </dsp:txBody>
      <dsp:txXfrm rot="-10800000">
        <a:off x="0" y="3029"/>
        <a:ext cx="1591978" cy="742615"/>
      </dsp:txXfrm>
    </dsp:sp>
    <dsp:sp modelId="{0B72056D-EF01-4CF1-A986-F73C3665A008}">
      <dsp:nvSpPr>
        <dsp:cNvPr id="0" name=""/>
        <dsp:cNvSpPr/>
      </dsp:nvSpPr>
      <dsp:spPr>
        <a:xfrm>
          <a:off x="1591978" y="3029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 students</a:t>
          </a:r>
        </a:p>
      </dsp:txBody>
      <dsp:txXfrm>
        <a:off x="1591978" y="3029"/>
        <a:ext cx="4775934" cy="7426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341A7-8E71-43BB-B216-7E2D9626B138}">
      <dsp:nvSpPr>
        <dsp:cNvPr id="0" name=""/>
        <dsp:cNvSpPr/>
      </dsp:nvSpPr>
      <dsp:spPr>
        <a:xfrm>
          <a:off x="0" y="0"/>
          <a:ext cx="9197340" cy="1120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Student Management Application that helps schools keep track of student's information. </a:t>
          </a:r>
        </a:p>
      </dsp:txBody>
      <dsp:txXfrm>
        <a:off x="32808" y="32808"/>
        <a:ext cx="7988621" cy="1054523"/>
      </dsp:txXfrm>
    </dsp:sp>
    <dsp:sp modelId="{5FCB5B5E-967F-4881-AA3A-4B7C11AAB7A6}">
      <dsp:nvSpPr>
        <dsp:cNvPr id="0" name=""/>
        <dsp:cNvSpPr/>
      </dsp:nvSpPr>
      <dsp:spPr>
        <a:xfrm>
          <a:off x="811529" y="1306829"/>
          <a:ext cx="9197340" cy="1120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goal of this application is to make it easier for schools to organize and access student information.</a:t>
          </a:r>
        </a:p>
      </dsp:txBody>
      <dsp:txXfrm>
        <a:off x="844337" y="1339637"/>
        <a:ext cx="7592103" cy="1054523"/>
      </dsp:txXfrm>
    </dsp:sp>
    <dsp:sp modelId="{D7096F89-D54D-49E2-A9B1-53969A01EC1E}">
      <dsp:nvSpPr>
        <dsp:cNvPr id="0" name=""/>
        <dsp:cNvSpPr/>
      </dsp:nvSpPr>
      <dsp:spPr>
        <a:xfrm>
          <a:off x="1623059" y="2613659"/>
          <a:ext cx="9197340" cy="1120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This application make management to communicate with students and parents via e-mail or SMS.</a:t>
          </a:r>
        </a:p>
      </dsp:txBody>
      <dsp:txXfrm>
        <a:off x="1655867" y="2646467"/>
        <a:ext cx="7592103" cy="1054523"/>
      </dsp:txXfrm>
    </dsp:sp>
    <dsp:sp modelId="{5EF35C8E-69AA-475D-94D1-F42B02F67BE0}">
      <dsp:nvSpPr>
        <dsp:cNvPr id="0" name=""/>
        <dsp:cNvSpPr/>
      </dsp:nvSpPr>
      <dsp:spPr>
        <a:xfrm>
          <a:off x="8469249" y="849439"/>
          <a:ext cx="728090" cy="72809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633069" y="849439"/>
        <a:ext cx="400450" cy="547888"/>
      </dsp:txXfrm>
    </dsp:sp>
    <dsp:sp modelId="{8D1A1C75-831A-4794-82FD-8954FA53DE7E}">
      <dsp:nvSpPr>
        <dsp:cNvPr id="0" name=""/>
        <dsp:cNvSpPr/>
      </dsp:nvSpPr>
      <dsp:spPr>
        <a:xfrm>
          <a:off x="9280779" y="2148801"/>
          <a:ext cx="728090" cy="72809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9444599" y="2148801"/>
        <a:ext cx="400450" cy="5478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E2569-A389-4C54-9206-6F9CBEA6C351}">
      <dsp:nvSpPr>
        <dsp:cNvPr id="0" name=""/>
        <dsp:cNvSpPr/>
      </dsp:nvSpPr>
      <dsp:spPr>
        <a:xfrm>
          <a:off x="769998" y="1254653"/>
          <a:ext cx="1164375" cy="116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FEDDB-FFB3-4CC7-AF29-21C41D07D35A}">
      <dsp:nvSpPr>
        <dsp:cNvPr id="0" name=""/>
        <dsp:cNvSpPr/>
      </dsp:nvSpPr>
      <dsp:spPr>
        <a:xfrm>
          <a:off x="58436" y="2751622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 Light" panose="020F0302020204030204"/>
            </a:rPr>
            <a:t>For Swag Labs</a:t>
          </a:r>
          <a:endParaRPr lang="en-US" sz="3600" kern="1200"/>
        </a:p>
      </dsp:txBody>
      <dsp:txXfrm>
        <a:off x="58436" y="2751622"/>
        <a:ext cx="2587500" cy="720000"/>
      </dsp:txXfrm>
    </dsp:sp>
    <dsp:sp modelId="{9FD59A94-DFF8-4A43-B8BC-EB8901CC5B25}">
      <dsp:nvSpPr>
        <dsp:cNvPr id="0" name=""/>
        <dsp:cNvSpPr/>
      </dsp:nvSpPr>
      <dsp:spPr>
        <a:xfrm>
          <a:off x="3810311" y="1254653"/>
          <a:ext cx="1164375" cy="11643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07752-55DC-4E03-B9F9-8BB8F01373B0}">
      <dsp:nvSpPr>
        <dsp:cNvPr id="0" name=""/>
        <dsp:cNvSpPr/>
      </dsp:nvSpPr>
      <dsp:spPr>
        <a:xfrm>
          <a:off x="3098748" y="2751622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Calibri Light" panose="020F0302020204030204"/>
          </a:endParaRPr>
        </a:p>
      </dsp:txBody>
      <dsp:txXfrm>
        <a:off x="3098748" y="2751622"/>
        <a:ext cx="258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6C4B8-6808-4C1B-A55C-A026DC981794}">
      <dsp:nvSpPr>
        <dsp:cNvPr id="0" name=""/>
        <dsp:cNvSpPr/>
      </dsp:nvSpPr>
      <dsp:spPr>
        <a:xfrm>
          <a:off x="0" y="2312"/>
          <a:ext cx="6269038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A25C0-8730-4FFD-ADCC-F3F85E520044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C4E05-7EFD-4642-AE69-3519CC28A11C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 automate the demo website name is "</a:t>
          </a:r>
          <a:r>
            <a:rPr lang="en-US" sz="1900" b="1" kern="1200" dirty="0" err="1"/>
            <a:t>SwagLabs</a:t>
          </a:r>
          <a:r>
            <a:rPr lang="en-US" sz="1900" kern="1200" dirty="0"/>
            <a:t>" </a:t>
          </a:r>
        </a:p>
      </dsp:txBody>
      <dsp:txXfrm>
        <a:off x="1353781" y="2312"/>
        <a:ext cx="4915256" cy="1172105"/>
      </dsp:txXfrm>
    </dsp:sp>
    <dsp:sp modelId="{B6D6E489-E145-438F-9BDD-ED9CA9BF8D39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52B4C-0F45-4F39-8896-B2251497A2FB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99653-F4BA-4487-80E2-D8DEC21DF1C7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5"/>
            </a:rPr>
            <a:t>https://www.saucedemo.com</a:t>
          </a:r>
          <a:endParaRPr lang="en-US" sz="1900" kern="1200"/>
        </a:p>
      </dsp:txBody>
      <dsp:txXfrm>
        <a:off x="1353781" y="1467444"/>
        <a:ext cx="4915256" cy="1172105"/>
      </dsp:txXfrm>
    </dsp:sp>
    <dsp:sp modelId="{BEFD597D-7183-47D8-B035-272BE6D5D612}">
      <dsp:nvSpPr>
        <dsp:cNvPr id="0" name=""/>
        <dsp:cNvSpPr/>
      </dsp:nvSpPr>
      <dsp:spPr>
        <a:xfrm>
          <a:off x="0" y="2932575"/>
          <a:ext cx="6269038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E487D-80F9-42FF-BF80-447E8C6C4B7F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D725B-34BC-4E79-940D-78522C0C6D09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 are tested the functionality  by Creating the Page Objects and classes of the Signing in, Product catalog, Purchase  and User is able to.</a:t>
          </a:r>
        </a:p>
      </dsp:txBody>
      <dsp:txXfrm>
        <a:off x="1353781" y="2932575"/>
        <a:ext cx="4915256" cy="1172105"/>
      </dsp:txXfrm>
    </dsp:sp>
    <dsp:sp modelId="{F71849B0-4609-40FA-9B79-018D617EB3A0}">
      <dsp:nvSpPr>
        <dsp:cNvPr id="0" name=""/>
        <dsp:cNvSpPr/>
      </dsp:nvSpPr>
      <dsp:spPr>
        <a:xfrm>
          <a:off x="0" y="4397707"/>
          <a:ext cx="6269038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97F68-53B1-4089-AE9D-DF1C6CB83301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F24E7-52F1-4DD2-97FC-03DFAD592D24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 have added Extent Report and TestNG emailable Report for each test case.</a:t>
          </a:r>
        </a:p>
      </dsp:txBody>
      <dsp:txXfrm>
        <a:off x="1353781" y="4397707"/>
        <a:ext cx="4915256" cy="1172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3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5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6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2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9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3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3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5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observatory.tec.mx/edu-news/university-of-waterloo-launches-institute-ai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hyperlink" Target="https://creativecommons.org/licenses/by-nc-sa/3.0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6956DF1-B75E-20F5-FF4E-72205B974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26657-D5E6-EC99-A8AE-E940BB4E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     </a:t>
            </a:r>
            <a:r>
              <a:rPr lang="en-US" b="1">
                <a:cs typeface="Calibri Light"/>
              </a:rPr>
              <a:t>Student Management Application</a:t>
            </a:r>
            <a:endParaRPr lang="en-US">
              <a:cs typeface="Calibri Light" panose="020F03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81FB5-294E-47BF-EE0B-5E0E00D11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Presented by</a:t>
            </a:r>
            <a:endParaRPr lang="en-US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===========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Dhanush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Saikiran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Bhavana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Pooja</a:t>
            </a:r>
          </a:p>
        </p:txBody>
      </p:sp>
    </p:spTree>
    <p:extLst>
      <p:ext uri="{BB962C8B-B14F-4D97-AF65-F5344CB8AC3E}">
        <p14:creationId xmlns:p14="http://schemas.microsoft.com/office/powerpoint/2010/main" val="2932189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FB3D-1814-41D3-1CAD-1C909D9F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Project Template</a:t>
            </a:r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DB6E924-B6F8-F9F2-1942-6CBAAFDDA5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3205"/>
            <a:ext cx="5181600" cy="416901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F73AB-4439-5908-FBAB-61F8799CBF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Entity Relationship Diagram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70960EFB-48AA-885B-3E00-597069641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59" y="2295787"/>
            <a:ext cx="5363409" cy="40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E9C1-19DF-9795-82EB-35FB98A8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 Level Use Cases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8B6F69C-F5E6-1D4A-3D09-A07D40BE0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678" y="1554910"/>
            <a:ext cx="10127381" cy="49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3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4C444-5220-36E3-619C-6A38FC209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4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DC4A62EF-262E-37FA-8486-8478FFE97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399" y="1514805"/>
            <a:ext cx="10552569" cy="48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53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5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C10A2D-E602-7763-C86E-26D39219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cs typeface="Calibri Light"/>
              </a:rPr>
              <a:t>Modules</a:t>
            </a:r>
            <a:endParaRPr lang="en-US" sz="4800" b="1">
              <a:solidFill>
                <a:schemeClr val="bg1"/>
              </a:solidFill>
            </a:endParaRPr>
          </a:p>
        </p:txBody>
      </p:sp>
      <p:graphicFrame>
        <p:nvGraphicFramePr>
          <p:cNvPr id="81" name="Content Placeholder 2">
            <a:extLst>
              <a:ext uri="{FF2B5EF4-FFF2-40B4-BE49-F238E27FC236}">
                <a16:creationId xmlns:a16="http://schemas.microsoft.com/office/drawing/2014/main" id="{ED964F7A-F609-8DBE-28F1-E2C88D988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395147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065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0" name="Group 11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DE2F2-AFA7-96D7-B0EE-B4CE89AB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 b="1">
                <a:cs typeface="Calibri Light"/>
              </a:rPr>
              <a:t>PROJECT OVERVIEW</a:t>
            </a:r>
            <a:endParaRPr lang="en-US" sz="4000" b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56B29B-1703-37FA-5D2D-052328EE8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78573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841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5B83-AD23-5499-E268-CE38384C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>
                <a:solidFill>
                  <a:srgbClr val="FFFFFF"/>
                </a:solidFill>
              </a:rPr>
              <a:t>Source Code </a:t>
            </a:r>
            <a:br>
              <a:rPr lang="en-US" sz="1900" b="1">
                <a:solidFill>
                  <a:srgbClr val="FFFFFF"/>
                </a:solidFill>
              </a:rPr>
            </a:br>
            <a:br>
              <a:rPr lang="en-US" sz="1900" b="1">
                <a:solidFill>
                  <a:srgbClr val="FFFFFF"/>
                </a:solidFill>
              </a:rPr>
            </a:br>
            <a:r>
              <a:rPr lang="en-US" sz="1900" b="1">
                <a:solidFill>
                  <a:srgbClr val="FFFFFF"/>
                </a:solidFill>
              </a:rPr>
              <a:t>Project Structure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6EA5139-5FEB-CC73-8BE6-8135F294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422" y="1713532"/>
            <a:ext cx="5250783" cy="4666057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34025-5C39-26BB-DB2B-A2C8DC635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587" y="1723184"/>
            <a:ext cx="5787728" cy="46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8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FF12F-D85E-2511-ED62-29EA7AF7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Model Class</a:t>
            </a:r>
          </a:p>
        </p:txBody>
      </p:sp>
      <p:pic>
        <p:nvPicPr>
          <p:cNvPr id="6" name="Picture 7" descr="Text, letter&#10;&#10;Description automatically generated">
            <a:extLst>
              <a:ext uri="{FF2B5EF4-FFF2-40B4-BE49-F238E27FC236}">
                <a16:creationId xmlns:a16="http://schemas.microsoft.com/office/drawing/2014/main" id="{9321CEEC-30BB-846B-9FA5-22E370C0D0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4518" y="2625015"/>
            <a:ext cx="4858583" cy="3818757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D4625FE2-BAF8-7C11-BAF0-739AA31704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7731" y="2636876"/>
            <a:ext cx="4846775" cy="3614925"/>
          </a:xfrm>
        </p:spPr>
      </p:pic>
    </p:spTree>
    <p:extLst>
      <p:ext uri="{BB962C8B-B14F-4D97-AF65-F5344CB8AC3E}">
        <p14:creationId xmlns:p14="http://schemas.microsoft.com/office/powerpoint/2010/main" val="352543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B84DC-107B-777D-3613-A724934A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connection in DBUtil class</a:t>
            </a:r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4797C20-EBF9-846C-E635-EB0D5106C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1084" y="758825"/>
            <a:ext cx="7452232" cy="5362719"/>
          </a:xfrm>
        </p:spPr>
      </p:pic>
    </p:spTree>
    <p:extLst>
      <p:ext uri="{BB962C8B-B14F-4D97-AF65-F5344CB8AC3E}">
        <p14:creationId xmlns:p14="http://schemas.microsoft.com/office/powerpoint/2010/main" val="2972451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C0DA-FA3B-8E44-68D1-87DE8E87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StudentDAO Interface</a:t>
            </a: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E0CF7A81-BDC2-061D-423F-9D310171C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1967706"/>
            <a:ext cx="10248900" cy="4067175"/>
          </a:xfrm>
        </p:spPr>
      </p:pic>
    </p:spTree>
    <p:extLst>
      <p:ext uri="{BB962C8B-B14F-4D97-AF65-F5344CB8AC3E}">
        <p14:creationId xmlns:p14="http://schemas.microsoft.com/office/powerpoint/2010/main" val="4261935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E959-576F-A38B-5478-5A335A51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cs typeface="Calibri Light"/>
              </a:rPr>
              <a:t>StudentDAO implements </a:t>
            </a:r>
            <a:endParaRPr lang="en-US" sz="3200" b="1" kern="1200" dirty="0">
              <a:latin typeface="+mj-lt"/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C262E3-3987-3C3B-7113-329EAAAB7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11" name="Picture 12" descr="Text&#10;&#10;Description automatically generated">
            <a:extLst>
              <a:ext uri="{FF2B5EF4-FFF2-40B4-BE49-F238E27FC236}">
                <a16:creationId xmlns:a16="http://schemas.microsoft.com/office/drawing/2014/main" id="{2A48B42D-6834-4BE5-8984-745CD8EC3B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092" y="1599636"/>
            <a:ext cx="5430981" cy="458164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0019B22-DEDB-9434-B332-A734E003DA9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08813" y="1160463"/>
            <a:ext cx="5183187" cy="6492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         </a:t>
            </a:r>
          </a:p>
        </p:txBody>
      </p:sp>
      <p:pic>
        <p:nvPicPr>
          <p:cNvPr id="13" name="Picture 14" descr="Text&#10;&#10;Description automatically generated">
            <a:extLst>
              <a:ext uri="{FF2B5EF4-FFF2-40B4-BE49-F238E27FC236}">
                <a16:creationId xmlns:a16="http://schemas.microsoft.com/office/drawing/2014/main" id="{976A8D00-0273-598C-4709-D89EECC5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947" y="1723940"/>
            <a:ext cx="5320143" cy="43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3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4D65E-0421-D894-AFC4-13EC0ED1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>
                <a:solidFill>
                  <a:srgbClr val="FFFFFF"/>
                </a:solidFill>
                <a:cs typeface="Calibri Light"/>
              </a:rPr>
              <a:t>Index</a:t>
            </a:r>
            <a:br>
              <a:rPr lang="en-US" sz="2600" b="1" kern="1200"/>
            </a:br>
            <a:endParaRPr lang="en-US" sz="2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4" name="Content Placeholder 2">
            <a:extLst>
              <a:ext uri="{FF2B5EF4-FFF2-40B4-BE49-F238E27FC236}">
                <a16:creationId xmlns:a16="http://schemas.microsoft.com/office/drawing/2014/main" id="{1418511C-4869-4CA5-8406-4ECC6C4610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052571"/>
              </p:ext>
            </p:extLst>
          </p:nvPr>
        </p:nvGraphicFramePr>
        <p:xfrm>
          <a:off x="3863569" y="441159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506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A6C2-C7AA-1991-E5A2-A1896FA9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a typeface="+mj-lt"/>
                <a:cs typeface="+mj-lt"/>
              </a:rPr>
              <a:t>StudentDAO implements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14BB2-9B41-DC90-7DA9-D1480271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90384"/>
            <a:ext cx="5157787" cy="488115"/>
          </a:xfrm>
        </p:spPr>
        <p:txBody>
          <a:bodyPr/>
          <a:lstStyle/>
          <a:p>
            <a:r>
              <a:rPr lang="en-US">
                <a:cs typeface="Calibri"/>
              </a:rPr>
              <a:t>Version 1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CCB5F-2353-6828-20D2-D5DDF487A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90384"/>
            <a:ext cx="5183188" cy="501030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Version 2</a:t>
            </a:r>
            <a:endParaRPr lang="en-US"/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204CCB40-B63E-4FD3-200B-9296184B5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66" y="2047876"/>
            <a:ext cx="5123502" cy="4446586"/>
          </a:xfr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AAB6CE98-492E-0AC7-1FC4-9A2E64C1856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2521" y="2047875"/>
            <a:ext cx="5514836" cy="4294188"/>
          </a:xfrm>
        </p:spPr>
      </p:pic>
    </p:spTree>
    <p:extLst>
      <p:ext uri="{BB962C8B-B14F-4D97-AF65-F5344CB8AC3E}">
        <p14:creationId xmlns:p14="http://schemas.microsoft.com/office/powerpoint/2010/main" val="219084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C8E-F041-2693-BCCD-C31D5DC0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589394"/>
          </a:xfrm>
        </p:spPr>
        <p:txBody>
          <a:bodyPr/>
          <a:lstStyle/>
          <a:p>
            <a:r>
              <a:rPr lang="en-US" sz="3600" b="1">
                <a:cs typeface="Calibri Light"/>
              </a:rPr>
              <a:t>StudentDAO implements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958B7-4656-6C18-0048-14439DFDA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87062"/>
            <a:ext cx="5157787" cy="591437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Version 1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65F73-9B2D-C4FB-565E-B02AF8B23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57910"/>
            <a:ext cx="5183188" cy="656013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Version 2</a:t>
            </a:r>
            <a:endParaRPr lang="en-US"/>
          </a:p>
        </p:txBody>
      </p:sp>
      <p:pic>
        <p:nvPicPr>
          <p:cNvPr id="11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B0BB1C51-355D-EBCA-075C-E80FD70999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206" y="2852917"/>
            <a:ext cx="5864369" cy="2462431"/>
          </a:xfrm>
        </p:spPr>
      </p:pic>
      <p:pic>
        <p:nvPicPr>
          <p:cNvPr id="12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C267897B-4FE8-8A65-447A-620194A945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87291" y="2259538"/>
            <a:ext cx="6277697" cy="3649190"/>
          </a:xfrm>
        </p:spPr>
      </p:pic>
    </p:spTree>
    <p:extLst>
      <p:ext uri="{BB962C8B-B14F-4D97-AF65-F5344CB8AC3E}">
        <p14:creationId xmlns:p14="http://schemas.microsoft.com/office/powerpoint/2010/main" val="411035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85553-FD92-0705-2F34-C5427DE2A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Class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C891797-0056-6767-011D-32BA98AD7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904" y="1645516"/>
            <a:ext cx="7827319" cy="4739265"/>
          </a:xfrm>
        </p:spPr>
      </p:pic>
    </p:spTree>
    <p:extLst>
      <p:ext uri="{BB962C8B-B14F-4D97-AF65-F5344CB8AC3E}">
        <p14:creationId xmlns:p14="http://schemas.microsoft.com/office/powerpoint/2010/main" val="83360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9C034-0905-4B5E-8057-075D7CA0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Class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4B7F824-2C67-DB68-6641-EF2439AC6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965" y="1562389"/>
            <a:ext cx="9262252" cy="4988646"/>
          </a:xfrm>
        </p:spPr>
      </p:pic>
    </p:spTree>
    <p:extLst>
      <p:ext uri="{BB962C8B-B14F-4D97-AF65-F5344CB8AC3E}">
        <p14:creationId xmlns:p14="http://schemas.microsoft.com/office/powerpoint/2010/main" val="1852616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12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75792-894B-5898-7C2C-F7493E62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300" b="1">
                <a:solidFill>
                  <a:srgbClr val="FFFFFF"/>
                </a:solidFill>
                <a:cs typeface="Calibri Light"/>
              </a:rPr>
              <a:t>WELCOME MODULE </a:t>
            </a:r>
            <a:endParaRPr lang="en-US" sz="3300" b="1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63" name="Content Placeholder 9">
            <a:extLst>
              <a:ext uri="{FF2B5EF4-FFF2-40B4-BE49-F238E27FC236}">
                <a16:creationId xmlns:a16="http://schemas.microsoft.com/office/drawing/2014/main" id="{A2A318CE-C5C3-ED49-6192-49D81388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EFFFF"/>
                </a:solidFill>
                <a:cs typeface="Calibri"/>
              </a:rPr>
              <a:t>...</a:t>
            </a:r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CC479C-4216-469C-DAFD-B1802FF5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268" y="1128815"/>
            <a:ext cx="6539075" cy="45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89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E3FA2-193C-DB26-F8AE-7242C24D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STUDENTS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EB338F-E173-92B2-C355-F1B7DF7D6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EFFFF"/>
                </a:solidFill>
                <a:cs typeface="Calibri"/>
              </a:rPr>
              <a:t>..</a:t>
            </a:r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84318E8-7714-4FE8-1267-5B5F8B61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89126"/>
            <a:ext cx="7341936" cy="624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3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E3FA2-193C-DB26-F8AE-7242C24D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Show All Students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EB338F-E173-92B2-C355-F1B7DF7D6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..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3668D94E-4704-FFFB-0A23-D3617E77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72" y="1712293"/>
            <a:ext cx="10323465" cy="49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4DF90-9200-06E2-398A-DC2D0E5D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Delete Student</a:t>
            </a:r>
          </a:p>
        </p:txBody>
      </p:sp>
      <p:pic>
        <p:nvPicPr>
          <p:cNvPr id="18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55CFF4-894D-6122-2DAE-8D16F2603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758" y="1925196"/>
            <a:ext cx="10980661" cy="4402518"/>
          </a:xfrm>
        </p:spPr>
      </p:pic>
    </p:spTree>
    <p:extLst>
      <p:ext uri="{BB962C8B-B14F-4D97-AF65-F5344CB8AC3E}">
        <p14:creationId xmlns:p14="http://schemas.microsoft.com/office/powerpoint/2010/main" val="321903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9D6EE-A745-342D-E740-9AD64847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Update Student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833EA79C-7E14-F37C-79D0-627632C69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20" y="1903778"/>
            <a:ext cx="10165209" cy="4565671"/>
          </a:xfrm>
        </p:spPr>
      </p:pic>
    </p:spTree>
    <p:extLst>
      <p:ext uri="{BB962C8B-B14F-4D97-AF65-F5344CB8AC3E}">
        <p14:creationId xmlns:p14="http://schemas.microsoft.com/office/powerpoint/2010/main" val="662379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E3EB1-9A8A-E5CE-936E-31ECF09A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Get student based on admission no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B4F9A5C-64AE-D7D5-10FB-18AACB76C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26386"/>
            <a:ext cx="10806871" cy="4132769"/>
          </a:xfrm>
        </p:spPr>
      </p:pic>
    </p:spTree>
    <p:extLst>
      <p:ext uri="{BB962C8B-B14F-4D97-AF65-F5344CB8AC3E}">
        <p14:creationId xmlns:p14="http://schemas.microsoft.com/office/powerpoint/2010/main" val="409101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C5405-4A49-4E12-98FD-8966C111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B9823A-85C3-4837-8700-3D94F9B36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7235" y="0"/>
            <a:ext cx="789032" cy="6865831"/>
          </a:xfrm>
          <a:custGeom>
            <a:avLst/>
            <a:gdLst>
              <a:gd name="connsiteX0" fmla="*/ 2648 w 789032"/>
              <a:gd name="connsiteY0" fmla="*/ 0 h 6865831"/>
              <a:gd name="connsiteX1" fmla="*/ 789032 w 789032"/>
              <a:gd name="connsiteY1" fmla="*/ 0 h 6865831"/>
              <a:gd name="connsiteX2" fmla="*/ 789032 w 789032"/>
              <a:gd name="connsiteY2" fmla="*/ 1621639 h 6865831"/>
              <a:gd name="connsiteX3" fmla="*/ 789032 w 789032"/>
              <a:gd name="connsiteY3" fmla="*/ 1900580 h 6865831"/>
              <a:gd name="connsiteX4" fmla="*/ 789032 w 789032"/>
              <a:gd name="connsiteY4" fmla="*/ 6865831 h 6865831"/>
              <a:gd name="connsiteX5" fmla="*/ 0 w 789032"/>
              <a:gd name="connsiteY5" fmla="*/ 6399058 h 6865831"/>
              <a:gd name="connsiteX6" fmla="*/ 0 w 789032"/>
              <a:gd name="connsiteY6" fmla="*/ 1154866 h 6865831"/>
              <a:gd name="connsiteX7" fmla="*/ 2648 w 789032"/>
              <a:gd name="connsiteY7" fmla="*/ 1156433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032" h="6865831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5BAFBDD6-35EA-4318-81BD-034C73032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17236" y="887217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668AFA7-0343-4462-B952-29775C02D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498749" cy="61501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FABAF75E-3794-4E38-AFE5-55C26244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BB155-1B60-7AE0-A5FC-E98B1803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1062401"/>
            <a:ext cx="3262028" cy="2733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Document</a:t>
            </a:r>
          </a:p>
        </p:txBody>
      </p:sp>
      <p:pic>
        <p:nvPicPr>
          <p:cNvPr id="5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0F5665A-064A-DC74-7307-5615F47A7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559" y="701999"/>
            <a:ext cx="6166762" cy="5795126"/>
          </a:xfrm>
        </p:spPr>
      </p:pic>
    </p:spTree>
    <p:extLst>
      <p:ext uri="{BB962C8B-B14F-4D97-AF65-F5344CB8AC3E}">
        <p14:creationId xmlns:p14="http://schemas.microsoft.com/office/powerpoint/2010/main" val="2958188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69084-0249-BC04-0DC1-9A019B86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Exit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3A01D2-9ED4-C63C-7C5E-C2E566243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79" y="1923173"/>
            <a:ext cx="10257420" cy="4259512"/>
          </a:xfrm>
        </p:spPr>
      </p:pic>
    </p:spTree>
    <p:extLst>
      <p:ext uri="{BB962C8B-B14F-4D97-AF65-F5344CB8AC3E}">
        <p14:creationId xmlns:p14="http://schemas.microsoft.com/office/powerpoint/2010/main" val="1897474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30103-B345-805B-62C7-E7B69EDA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 DATABASE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627DFA3-7A7B-1E11-E067-08D1E1FCB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210" y="1783462"/>
            <a:ext cx="9976914" cy="4766197"/>
          </a:xfrm>
        </p:spPr>
      </p:pic>
    </p:spTree>
    <p:extLst>
      <p:ext uri="{BB962C8B-B14F-4D97-AF65-F5344CB8AC3E}">
        <p14:creationId xmlns:p14="http://schemas.microsoft.com/office/powerpoint/2010/main" val="704073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9D08-2D86-B859-2068-31FA73384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17" y="390955"/>
            <a:ext cx="12207497" cy="1312648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                  Defect in Delete Module.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C5D9A0-25CA-F192-C8C5-0F29DA63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Invalid</a:t>
            </a:r>
            <a:endParaRPr lang="en-US" sz="2800">
              <a:cs typeface="Calibri" panose="020F0502020204030204"/>
            </a:endParaRPr>
          </a:p>
        </p:txBody>
      </p:sp>
      <p:pic>
        <p:nvPicPr>
          <p:cNvPr id="11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2C3CFD-8CF7-CE4D-1631-B6443FCC41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8196" y="2500979"/>
            <a:ext cx="6010192" cy="367986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51E468-833B-23EF-C02D-56EC2ECB7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Valid</a:t>
            </a:r>
            <a:endParaRPr lang="en-US" sz="2800">
              <a:cs typeface="Calibri" panose="020F0502020204030204"/>
            </a:endParaRPr>
          </a:p>
        </p:txBody>
      </p:sp>
      <p:pic>
        <p:nvPicPr>
          <p:cNvPr id="18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3EBD47-35D1-E3A4-A2F7-08FDDB71B8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1387" y="2501981"/>
            <a:ext cx="5867695" cy="3548707"/>
          </a:xfrm>
        </p:spPr>
      </p:pic>
    </p:spTree>
    <p:extLst>
      <p:ext uri="{BB962C8B-B14F-4D97-AF65-F5344CB8AC3E}">
        <p14:creationId xmlns:p14="http://schemas.microsoft.com/office/powerpoint/2010/main" val="4084861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763E-A61E-1730-9965-A72366E4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cs typeface="Calibri Light"/>
              </a:rPr>
              <a:t>Defect In Update</a:t>
            </a:r>
            <a:r>
              <a:rPr lang="en-US" b="1">
                <a:cs typeface="Calibri Light"/>
              </a:rPr>
              <a:t> </a:t>
            </a:r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79D86-D726-8AC2-0A03-AEFEBF78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Invalid 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16CAB74-3C62-ADDD-846E-84CAC14206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9846" y="2414668"/>
            <a:ext cx="5882316" cy="400746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79672-1443-CB8E-EFB2-5EC5FD693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Valid</a:t>
            </a:r>
            <a:endParaRPr lang="en-US" sz="3600"/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B6BB7F-8C2F-83F8-A317-4964179921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94336" y="2413540"/>
            <a:ext cx="6280984" cy="4009724"/>
          </a:xfrm>
        </p:spPr>
      </p:pic>
    </p:spTree>
    <p:extLst>
      <p:ext uri="{BB962C8B-B14F-4D97-AF65-F5344CB8AC3E}">
        <p14:creationId xmlns:p14="http://schemas.microsoft.com/office/powerpoint/2010/main" val="490372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EE73-020E-A1D4-767D-5B96C47E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cs typeface="Calibri Light"/>
              </a:rPr>
              <a:t>Defect in Get Student by ID</a:t>
            </a:r>
            <a:endParaRPr lang="en-US" sz="4800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78DDE-0089-37C1-D5CD-6A9BABB89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Invalid</a:t>
            </a:r>
            <a:endParaRPr lang="en-US" sz="2800">
              <a:cs typeface="Calibri" panose="020F0502020204030204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A3C1AC9-0CD5-77A5-7895-E1BE0E60B2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8" y="2661121"/>
            <a:ext cx="6242666" cy="37341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2D993-BD96-1DC5-0CF4-76CC295E8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Valid</a:t>
            </a:r>
            <a:endParaRPr lang="en-US" sz="360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D02A32F-008E-BA76-6DE3-5C18B23F63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68536" y="2366980"/>
            <a:ext cx="5854782" cy="4478928"/>
          </a:xfrm>
        </p:spPr>
      </p:pic>
    </p:spTree>
    <p:extLst>
      <p:ext uri="{BB962C8B-B14F-4D97-AF65-F5344CB8AC3E}">
        <p14:creationId xmlns:p14="http://schemas.microsoft.com/office/powerpoint/2010/main" val="2264284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A1694-E405-510A-8AF7-0DC604982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Cover Page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CC4AAB7B-3F46-D836-F742-7112B44E8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938" y="2427541"/>
            <a:ext cx="731502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87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41F04-4CD9-CEE3-AE0B-9AB6A3A2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Scenarios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58E73BAB-1AC4-CAFE-28C4-7420BCD78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89" y="1523309"/>
            <a:ext cx="11199170" cy="48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6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87EC8-252C-6A7B-25D6-19629BA4E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Test Case 1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F045C7A1-5C3A-9933-7B7E-688675ECD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84" y="2232282"/>
            <a:ext cx="11371178" cy="3979181"/>
          </a:xfrm>
        </p:spPr>
      </p:pic>
    </p:spTree>
    <p:extLst>
      <p:ext uri="{BB962C8B-B14F-4D97-AF65-F5344CB8AC3E}">
        <p14:creationId xmlns:p14="http://schemas.microsoft.com/office/powerpoint/2010/main" val="3065074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B24D6-6841-B3F7-D546-DA260F6C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2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96E0D01-5485-C6D0-77E0-7CF8031D6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8863"/>
            <a:ext cx="10823073" cy="4078127"/>
          </a:xfrm>
        </p:spPr>
      </p:pic>
    </p:spTree>
    <p:extLst>
      <p:ext uri="{BB962C8B-B14F-4D97-AF65-F5344CB8AC3E}">
        <p14:creationId xmlns:p14="http://schemas.microsoft.com/office/powerpoint/2010/main" val="650486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EC65A-B1C7-7EF2-A7AC-4542E9DF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3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2295F0F-DD6F-7F28-37C0-9663C88D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0" y="2149389"/>
            <a:ext cx="11050336" cy="4011283"/>
          </a:xfrm>
        </p:spPr>
      </p:pic>
    </p:spTree>
    <p:extLst>
      <p:ext uri="{BB962C8B-B14F-4D97-AF65-F5344CB8AC3E}">
        <p14:creationId xmlns:p14="http://schemas.microsoft.com/office/powerpoint/2010/main" val="277876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0C0E4-26DE-65C5-CABF-9C2A6633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Plan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15BB7E-F1D1-E966-3F24-936D84327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845" y="199840"/>
            <a:ext cx="6688177" cy="64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19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BA48-6FB6-25C2-CE31-3EEF7510B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4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05AAD48-E14C-9F67-E3BB-1CB7CA3DB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11" y="2339785"/>
            <a:ext cx="10970125" cy="3697334"/>
          </a:xfrm>
        </p:spPr>
      </p:pic>
    </p:spTree>
    <p:extLst>
      <p:ext uri="{BB962C8B-B14F-4D97-AF65-F5344CB8AC3E}">
        <p14:creationId xmlns:p14="http://schemas.microsoft.com/office/powerpoint/2010/main" val="210904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A7DC5-FD01-986A-D06A-509A9AE6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5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AAA4FEC7-1BCE-53EE-F4AC-6A4CBFB7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148" y="2419187"/>
            <a:ext cx="10782967" cy="3645475"/>
          </a:xfrm>
        </p:spPr>
      </p:pic>
    </p:spTree>
    <p:extLst>
      <p:ext uri="{BB962C8B-B14F-4D97-AF65-F5344CB8AC3E}">
        <p14:creationId xmlns:p14="http://schemas.microsoft.com/office/powerpoint/2010/main" val="1469913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E8C2C-0743-9750-5C2A-69F80A6C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6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191EE7DF-9FA6-194B-8D99-8F908A956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11" y="2461435"/>
            <a:ext cx="10970125" cy="3654557"/>
          </a:xfrm>
        </p:spPr>
      </p:pic>
    </p:spTree>
    <p:extLst>
      <p:ext uri="{BB962C8B-B14F-4D97-AF65-F5344CB8AC3E}">
        <p14:creationId xmlns:p14="http://schemas.microsoft.com/office/powerpoint/2010/main" val="2126986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1198E-B9A2-E499-DC60-F43E8643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7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1E497F7-7108-53A0-C309-2A89A1EDB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652" y="2347585"/>
            <a:ext cx="10579609" cy="3597844"/>
          </a:xfrm>
        </p:spPr>
      </p:pic>
    </p:spTree>
    <p:extLst>
      <p:ext uri="{BB962C8B-B14F-4D97-AF65-F5344CB8AC3E}">
        <p14:creationId xmlns:p14="http://schemas.microsoft.com/office/powerpoint/2010/main" val="1459064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D7C26-4CAF-12F4-AA32-DB79C5B2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8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7C75CEF-9042-3917-C6F9-1EF406022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178" y="2343133"/>
            <a:ext cx="10445925" cy="3432958"/>
          </a:xfrm>
        </p:spPr>
      </p:pic>
    </p:spTree>
    <p:extLst>
      <p:ext uri="{BB962C8B-B14F-4D97-AF65-F5344CB8AC3E}">
        <p14:creationId xmlns:p14="http://schemas.microsoft.com/office/powerpoint/2010/main" val="1930116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5D26B-C8B4-5F98-BB5E-08873BB1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9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4E84D82-7C9B-D871-643F-D010427C6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547" y="2520742"/>
            <a:ext cx="10699925" cy="3518897"/>
          </a:xfrm>
        </p:spPr>
      </p:pic>
    </p:spTree>
    <p:extLst>
      <p:ext uri="{BB962C8B-B14F-4D97-AF65-F5344CB8AC3E}">
        <p14:creationId xmlns:p14="http://schemas.microsoft.com/office/powerpoint/2010/main" val="1524194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2DB46-5CC6-1332-657D-9CC4D8D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Defect Log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A708852-8D4D-6362-D60B-CE3396C97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810" y="2353149"/>
            <a:ext cx="10833609" cy="3653558"/>
          </a:xfrm>
        </p:spPr>
      </p:pic>
    </p:spTree>
    <p:extLst>
      <p:ext uri="{BB962C8B-B14F-4D97-AF65-F5344CB8AC3E}">
        <p14:creationId xmlns:p14="http://schemas.microsoft.com/office/powerpoint/2010/main" val="889410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071D9-C1EB-9C27-C4B0-03C0CAF2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Defect Log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C99281C-8D26-FBB1-D0F5-DBCFAA9F1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2510690"/>
            <a:ext cx="11555503" cy="3164688"/>
          </a:xfrm>
        </p:spPr>
      </p:pic>
    </p:spTree>
    <p:extLst>
      <p:ext uri="{BB962C8B-B14F-4D97-AF65-F5344CB8AC3E}">
        <p14:creationId xmlns:p14="http://schemas.microsoft.com/office/powerpoint/2010/main" val="3904020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D9CFA-8D80-D9EC-AFB9-9BB5B5FC3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Defect Log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9EF553-C7BA-6D01-B3DB-3EC44BE9A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231" y="2532713"/>
            <a:ext cx="10579609" cy="3454851"/>
          </a:xfrm>
        </p:spPr>
      </p:pic>
    </p:spTree>
    <p:extLst>
      <p:ext uri="{BB962C8B-B14F-4D97-AF65-F5344CB8AC3E}">
        <p14:creationId xmlns:p14="http://schemas.microsoft.com/office/powerpoint/2010/main" val="3452951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0BAE3-4EDC-8D30-6C29-1A2CE706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RTM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F0231F8-7F57-8FE9-990E-9EEB51B1A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623" y="2351296"/>
            <a:ext cx="10485352" cy="3831054"/>
          </a:xfrm>
        </p:spPr>
      </p:pic>
    </p:spTree>
    <p:extLst>
      <p:ext uri="{BB962C8B-B14F-4D97-AF65-F5344CB8AC3E}">
        <p14:creationId xmlns:p14="http://schemas.microsoft.com/office/powerpoint/2010/main" val="341441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AF58E-FC9C-AB3A-80F3-51515D4E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Plan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98FFFB6-BAA1-2121-0556-1BB667087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8735" y="159734"/>
            <a:ext cx="6158396" cy="64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50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08321DE7-7773-CB1C-F85A-495FF16DF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41" b="15290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38B9B-ED81-E12B-A0C9-2C506A7E4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cs typeface="Calibri Light"/>
              </a:rPr>
              <a:t>Automation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5ED483-A902-6FF3-6CBB-B222643F6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800230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566326-2E60-9751-80FE-20236100F000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66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387E9-83E6-C207-946C-21209EE4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cs typeface="Calibri Light"/>
              </a:rPr>
              <a:t>Project Overview</a:t>
            </a:r>
          </a:p>
        </p:txBody>
      </p:sp>
      <p:cxnSp>
        <p:nvCxnSpPr>
          <p:cNvPr id="24" name="Straight Connector 10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81159E8B-43E3-59A2-6900-820CC3435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4274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205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4860-4128-D80F-588B-7112F3D5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879"/>
          </a:xfrm>
        </p:spPr>
        <p:txBody>
          <a:bodyPr>
            <a:normAutofit fontScale="90000"/>
          </a:bodyPr>
          <a:lstStyle/>
          <a:p>
            <a:r>
              <a:rPr lang="en-US" b="1">
                <a:cs typeface="Calibri Light"/>
              </a:rPr>
              <a:t>Defects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7443-03D1-BFCA-92F6-674B98541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24047"/>
            <a:ext cx="5181600" cy="5948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Username: standard_user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70B11-7C4B-5261-B34A-F3B7F2002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836"/>
            <a:ext cx="5181600" cy="4477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Username: problem_user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B87BD32-C566-8840-7A01-16D3DFBC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90" y="1958154"/>
            <a:ext cx="5473302" cy="4678678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F455E0-6551-77B9-B892-541C0F20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5" y="1955394"/>
            <a:ext cx="4868776" cy="46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72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6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903C9D-0CA2-3749-CAD2-82618CC0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73" y="643467"/>
            <a:ext cx="85018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1FEBCD-F47C-1F8B-DC5C-2C3839F9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20" y="483046"/>
            <a:ext cx="8589991" cy="573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05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72365-5DF2-415A-8F36-2CFAE246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en-US" sz="3300" b="1">
                <a:solidFill>
                  <a:srgbClr val="FFFFFF"/>
                </a:solidFill>
                <a:cs typeface="Calibri Light"/>
              </a:rPr>
              <a:t>Swag Labs Demo -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C80F-9680-B7CC-9303-F24689252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en-US" sz="2400" b="1">
                <a:solidFill>
                  <a:srgbClr val="FEFFFF"/>
                </a:solidFill>
                <a:cs typeface="Calibri" panose="020F0502020204030204"/>
              </a:rPr>
              <a:t>Structure of the Project</a:t>
            </a:r>
          </a:p>
          <a:p>
            <a:pPr>
              <a:buFont typeface="Wingdings" panose="020B0604020202020204" pitchFamily="34" charset="0"/>
              <a:buChar char="v"/>
            </a:pPr>
            <a:endParaRPr lang="en-US" sz="2400" b="1">
              <a:solidFill>
                <a:srgbClr val="FEFFFF"/>
              </a:solidFill>
              <a:cs typeface="Calibri" panose="020F0502020204030204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1E533A12-4CE7-2BE0-04D6-DBC73428D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50" y="103140"/>
            <a:ext cx="6026980" cy="65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43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AC71C-AE0C-026D-FC1C-0554B97D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31" y="2807211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cs typeface="Calibri Light"/>
              </a:rPr>
              <a:t>Source Code</a:t>
            </a:r>
            <a:br>
              <a:rPr lang="en-US" sz="4000">
                <a:solidFill>
                  <a:srgbClr val="FFFFFF"/>
                </a:solidFill>
                <a:cs typeface="Calibri Light"/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</a:t>
            </a:r>
            <a:r>
              <a:rPr lang="en-US" sz="4000">
                <a:solidFill>
                  <a:srgbClr val="FFFFFF"/>
                </a:solidFill>
              </a:rPr>
              <a:t>Object_01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BDE325B-FC81-0D04-3F55-42160A48C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823" y="481736"/>
            <a:ext cx="7620108" cy="6152427"/>
          </a:xfrm>
        </p:spPr>
      </p:pic>
    </p:spTree>
    <p:extLst>
      <p:ext uri="{BB962C8B-B14F-4D97-AF65-F5344CB8AC3E}">
        <p14:creationId xmlns:p14="http://schemas.microsoft.com/office/powerpoint/2010/main" val="1805120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E2C79-A15D-A886-E987-0231DFE5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>
                <a:solidFill>
                  <a:srgbClr val="FFFFFF"/>
                </a:solidFill>
              </a:rPr>
              <a:t>Page object_02</a:t>
            </a:r>
          </a:p>
        </p:txBody>
      </p:sp>
      <p:pic>
        <p:nvPicPr>
          <p:cNvPr id="5" name="Picture 7" descr="Text&#10;&#10;Description automatically generated">
            <a:extLst>
              <a:ext uri="{FF2B5EF4-FFF2-40B4-BE49-F238E27FC236}">
                <a16:creationId xmlns:a16="http://schemas.microsoft.com/office/drawing/2014/main" id="{1F11EA58-157D-382D-D6D3-CABDC5D3A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72" y="1811772"/>
            <a:ext cx="6413056" cy="4697699"/>
          </a:xfrm>
        </p:spPr>
      </p:pic>
      <p:pic>
        <p:nvPicPr>
          <p:cNvPr id="8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877885-22C5-DAFF-8EAC-372BD8FEB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2" y="3089897"/>
            <a:ext cx="5056906" cy="19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9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383C-EFF2-E30C-0E5D-CEDB48E0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Page object_03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081CA821-F4BF-79F5-169D-BA523B7B94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4964" y="1925399"/>
            <a:ext cx="5181600" cy="4401172"/>
          </a:xfrm>
        </p:spPr>
      </p:pic>
      <p:pic>
        <p:nvPicPr>
          <p:cNvPr id="8" name="Picture 10" descr="Text&#10;&#10;Description automatically generated">
            <a:extLst>
              <a:ext uri="{FF2B5EF4-FFF2-40B4-BE49-F238E27FC236}">
                <a16:creationId xmlns:a16="http://schemas.microsoft.com/office/drawing/2014/main" id="{5125ED07-C480-CF84-5D7D-B69330CEB4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30101"/>
            <a:ext cx="5500254" cy="4322495"/>
          </a:xfrm>
        </p:spPr>
      </p:pic>
    </p:spTree>
    <p:extLst>
      <p:ext uri="{BB962C8B-B14F-4D97-AF65-F5344CB8AC3E}">
        <p14:creationId xmlns:p14="http://schemas.microsoft.com/office/powerpoint/2010/main" val="1080056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7F7AF4-72C6-4B71-9E40-53E8BFEF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20013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D9167-B0E3-BF25-17E7-88FC544B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1" y="245082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 object_03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C563E7AB-0B5C-D9BF-93FC-0A7AF613A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46" y="3153590"/>
            <a:ext cx="10848108" cy="199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7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0FCCD-4500-A0F9-9DB8-6C5CBB5C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Plan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1609957-92C8-D9CC-9261-947BF28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382" y="293419"/>
            <a:ext cx="6391420" cy="62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48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DD979-7C99-D35A-960E-F618F0C6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Objects_04</a:t>
            </a:r>
          </a:p>
        </p:txBody>
      </p:sp>
      <p:pic>
        <p:nvPicPr>
          <p:cNvPr id="6" name="Graphic 5" descr="File HTML">
            <a:extLst>
              <a:ext uri="{FF2B5EF4-FFF2-40B4-BE49-F238E27FC236}">
                <a16:creationId xmlns:a16="http://schemas.microsoft.com/office/drawing/2014/main" id="{2B21AB30-44C9-FEFA-445B-987BF8338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19" y="1966293"/>
            <a:ext cx="4452160" cy="4452160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316CF76-002A-772C-883D-627C7A775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729" y="1787048"/>
            <a:ext cx="8839197" cy="49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5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827F3-6E42-D190-9E9E-A8E90CB8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Data Provider</a:t>
            </a:r>
          </a:p>
        </p:txBody>
      </p:sp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EECF012B-4DCC-2D1D-9E50-189949FFB9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273" y="1866747"/>
            <a:ext cx="5334000" cy="4421493"/>
          </a:xfrm>
        </p:spPr>
      </p:pic>
      <p:pic>
        <p:nvPicPr>
          <p:cNvPr id="15" name="Picture 16" descr="Text&#10;&#10;Description automatically generated">
            <a:extLst>
              <a:ext uri="{FF2B5EF4-FFF2-40B4-BE49-F238E27FC236}">
                <a16:creationId xmlns:a16="http://schemas.microsoft.com/office/drawing/2014/main" id="{915FE3B2-884A-BEFA-D59A-C4B7BF51C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59433"/>
            <a:ext cx="5805054" cy="4540921"/>
          </a:xfrm>
        </p:spPr>
      </p:pic>
    </p:spTree>
    <p:extLst>
      <p:ext uri="{BB962C8B-B14F-4D97-AF65-F5344CB8AC3E}">
        <p14:creationId xmlns:p14="http://schemas.microsoft.com/office/powerpoint/2010/main" val="386377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A4B4B-5BB5-40B1-67D9-5B5E8430D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Provider</a:t>
            </a: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F39FD4B4-C157-6B10-85F6-B090BA68F8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80310" y="2247478"/>
            <a:ext cx="7744689" cy="3950976"/>
          </a:xfrm>
        </p:spPr>
      </p:pic>
    </p:spTree>
    <p:extLst>
      <p:ext uri="{BB962C8B-B14F-4D97-AF65-F5344CB8AC3E}">
        <p14:creationId xmlns:p14="http://schemas.microsoft.com/office/powerpoint/2010/main" val="778082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196C0-87EA-4887-A5BA-F15E8605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Data Provider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DF0C6E29-97BE-4EFD-3141-435C5B53C4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4127" y="1876205"/>
            <a:ext cx="5181600" cy="4527267"/>
          </a:xfrm>
        </p:spPr>
      </p:pic>
      <p:pic>
        <p:nvPicPr>
          <p:cNvPr id="10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B3F606-57B6-0CF1-58D8-78665E8F4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21479"/>
            <a:ext cx="5417127" cy="4698176"/>
          </a:xfrm>
        </p:spPr>
      </p:pic>
    </p:spTree>
    <p:extLst>
      <p:ext uri="{BB962C8B-B14F-4D97-AF65-F5344CB8AC3E}">
        <p14:creationId xmlns:p14="http://schemas.microsoft.com/office/powerpoint/2010/main" val="6595970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E5FA8-F91F-57F4-0C69-95D714BB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/>
              <a:t>Test Case_01</a:t>
            </a:r>
          </a:p>
        </p:txBody>
      </p:sp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880A0848-F950-891C-2E4B-2FFF4D6224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4346" y="1480830"/>
            <a:ext cx="5168369" cy="3874549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F1DCDC9-74AE-A808-06D2-C003A086C1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2988" y="1388113"/>
            <a:ext cx="4688674" cy="397685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7DC2527-CDDB-AEFF-6753-DC93E3F95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022" y="5590239"/>
            <a:ext cx="6428508" cy="7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066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56CF0-0C25-361C-5211-EE50EC32D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Signing module extent report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A54634-C994-9803-1259-A79589624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395" y="1531520"/>
            <a:ext cx="9428788" cy="5086600"/>
          </a:xfrm>
        </p:spPr>
      </p:pic>
    </p:spTree>
    <p:extLst>
      <p:ext uri="{BB962C8B-B14F-4D97-AF65-F5344CB8AC3E}">
        <p14:creationId xmlns:p14="http://schemas.microsoft.com/office/powerpoint/2010/main" val="246846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39B06-6717-A67E-2340-8626E2BA9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Case_02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8A41B56-5459-4216-3354-122C61BBF0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319" y="1824372"/>
            <a:ext cx="5153892" cy="4528318"/>
          </a:xfrm>
        </p:spPr>
      </p:pic>
      <p:pic>
        <p:nvPicPr>
          <p:cNvPr id="8" name="Picture 11" descr="Text&#10;&#10;Description automatically generated">
            <a:extLst>
              <a:ext uri="{FF2B5EF4-FFF2-40B4-BE49-F238E27FC236}">
                <a16:creationId xmlns:a16="http://schemas.microsoft.com/office/drawing/2014/main" id="{F20405F7-DB36-5C4B-758E-7F7EB5B29F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9438" y="1714789"/>
            <a:ext cx="5393487" cy="4642283"/>
          </a:xfrm>
        </p:spPr>
      </p:pic>
    </p:spTree>
    <p:extLst>
      <p:ext uri="{BB962C8B-B14F-4D97-AF65-F5344CB8AC3E}">
        <p14:creationId xmlns:p14="http://schemas.microsoft.com/office/powerpoint/2010/main" val="1692922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3C25-612F-E8C3-1CA3-59A30B5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Signing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4E1B54-57DC-DDC0-0072-8D6B9E955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261" y="1825625"/>
            <a:ext cx="8379898" cy="4591969"/>
          </a:xfrm>
        </p:spPr>
      </p:pic>
    </p:spTree>
    <p:extLst>
      <p:ext uri="{BB962C8B-B14F-4D97-AF65-F5344CB8AC3E}">
        <p14:creationId xmlns:p14="http://schemas.microsoft.com/office/powerpoint/2010/main" val="10460596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429B4-3046-97CA-9D24-33E7FAEC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Case_03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C4D59D3-CE8B-EA8D-2E8E-ABD31DCB2D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273" y="1711437"/>
            <a:ext cx="5181600" cy="4427314"/>
          </a:xfrm>
        </p:spPr>
      </p:pic>
      <p:pic>
        <p:nvPicPr>
          <p:cNvPr id="8" name="Picture 11" descr="Text&#10;&#10;Description automatically generated">
            <a:extLst>
              <a:ext uri="{FF2B5EF4-FFF2-40B4-BE49-F238E27FC236}">
                <a16:creationId xmlns:a16="http://schemas.microsoft.com/office/drawing/2014/main" id="{A744CF7B-A802-B8F8-1ACE-5FA7FC0472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28044"/>
            <a:ext cx="5181600" cy="4407953"/>
          </a:xfrm>
        </p:spPr>
      </p:pic>
    </p:spTree>
    <p:extLst>
      <p:ext uri="{BB962C8B-B14F-4D97-AF65-F5344CB8AC3E}">
        <p14:creationId xmlns:p14="http://schemas.microsoft.com/office/powerpoint/2010/main" val="22145438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09F4-3F8C-000B-95CD-1D5CA8D4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Signing module extent report</a:t>
            </a:r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89DEA1-3D2A-1516-B1D6-3926F3196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272" y="1825625"/>
            <a:ext cx="8750297" cy="4351338"/>
          </a:xfrm>
        </p:spPr>
      </p:pic>
    </p:spTree>
    <p:extLst>
      <p:ext uri="{BB962C8B-B14F-4D97-AF65-F5344CB8AC3E}">
        <p14:creationId xmlns:p14="http://schemas.microsoft.com/office/powerpoint/2010/main" val="3493633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BE94D-F8BF-91B2-F518-2C82769BA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Project Template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BF0D3A1E-5BAA-1F68-F418-D4FDB33026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8121" y="2426818"/>
            <a:ext cx="5022914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88234C9-D961-0FE5-02B2-11BEBEA93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4547" y="2651850"/>
            <a:ext cx="5816864" cy="36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5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865F4-1DD4-4B22-8999-BFABEE41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Case_04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22DB5D3-9DCD-8D19-69B6-845F8D8782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615" y="1901185"/>
            <a:ext cx="5597236" cy="4350463"/>
          </a:xfrm>
        </p:spPr>
      </p:pic>
      <p:pic>
        <p:nvPicPr>
          <p:cNvPr id="8" name="Picture 11" descr="Text&#10;&#10;Description automatically generated">
            <a:extLst>
              <a:ext uri="{FF2B5EF4-FFF2-40B4-BE49-F238E27FC236}">
                <a16:creationId xmlns:a16="http://schemas.microsoft.com/office/drawing/2014/main" id="{4E390A7F-58E5-4916-BF2E-757CC7D904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6164" y="1713425"/>
            <a:ext cx="5181600" cy="4658864"/>
          </a:xfrm>
        </p:spPr>
      </p:pic>
    </p:spTree>
    <p:extLst>
      <p:ext uri="{BB962C8B-B14F-4D97-AF65-F5344CB8AC3E}">
        <p14:creationId xmlns:p14="http://schemas.microsoft.com/office/powerpoint/2010/main" val="7263132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78596-CB80-5525-0C0C-700D3D75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Case_04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B82E6FE8-3C8C-CA79-DD6B-8B8AF8946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349" y="3008963"/>
            <a:ext cx="8937047" cy="2234044"/>
          </a:xfrm>
        </p:spPr>
      </p:pic>
    </p:spTree>
    <p:extLst>
      <p:ext uri="{BB962C8B-B14F-4D97-AF65-F5344CB8AC3E}">
        <p14:creationId xmlns:p14="http://schemas.microsoft.com/office/powerpoint/2010/main" val="1173142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0CFB39-AECF-1AF6-06F7-6E644516E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92" b="3322"/>
          <a:stretch/>
        </p:blipFill>
        <p:spPr>
          <a:xfrm>
            <a:off x="454547" y="106957"/>
            <a:ext cx="11269559" cy="5066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8366B-C601-BA4C-B5C6-AE299DBE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Product catalog module extent report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454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1239F-7EC0-A640-91EF-6E5057A4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Case_05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FC1B1F3-ADCC-4A2C-0CDE-924DC22B37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4964" y="2072585"/>
            <a:ext cx="5181600" cy="4120653"/>
          </a:xfrm>
        </p:spPr>
      </p:pic>
      <p:pic>
        <p:nvPicPr>
          <p:cNvPr id="8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EF0C58-6BF4-CA55-9ED6-296E8FFA04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23787"/>
            <a:ext cx="5181600" cy="4265849"/>
          </a:xfrm>
        </p:spPr>
      </p:pic>
    </p:spTree>
    <p:extLst>
      <p:ext uri="{BB962C8B-B14F-4D97-AF65-F5344CB8AC3E}">
        <p14:creationId xmlns:p14="http://schemas.microsoft.com/office/powerpoint/2010/main" val="51303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442BA-14EC-29A0-ACB4-5DBD9626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Case_05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BCB9A0C-58E9-B767-AB70-B175E8BB3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1" y="3426330"/>
            <a:ext cx="8885092" cy="1717964"/>
          </a:xfrm>
        </p:spPr>
      </p:pic>
    </p:spTree>
    <p:extLst>
      <p:ext uri="{BB962C8B-B14F-4D97-AF65-F5344CB8AC3E}">
        <p14:creationId xmlns:p14="http://schemas.microsoft.com/office/powerpoint/2010/main" val="9777219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6CBC-C64C-692D-33BE-0EECC43D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Product catalog module extent report</a:t>
            </a:r>
            <a:endParaRPr lang="en-US" b="1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D8A4D0-2CDE-FF45-61EB-D25BFB39E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390" y="1825625"/>
            <a:ext cx="9943957" cy="4872706"/>
          </a:xfrm>
        </p:spPr>
      </p:pic>
    </p:spTree>
    <p:extLst>
      <p:ext uri="{BB962C8B-B14F-4D97-AF65-F5344CB8AC3E}">
        <p14:creationId xmlns:p14="http://schemas.microsoft.com/office/powerpoint/2010/main" val="4452060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F1206-B7DA-568F-C38A-A6D89E0E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Case_06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A9515F6-3649-E358-7FBE-B63FAFE637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1836" y="2046486"/>
            <a:ext cx="5375564" cy="4366817"/>
          </a:xfrm>
        </p:spPr>
      </p:pic>
      <p:pic>
        <p:nvPicPr>
          <p:cNvPr id="8" name="Picture 10" descr="Text&#10;&#10;Description automatically generated">
            <a:extLst>
              <a:ext uri="{FF2B5EF4-FFF2-40B4-BE49-F238E27FC236}">
                <a16:creationId xmlns:a16="http://schemas.microsoft.com/office/drawing/2014/main" id="{3DC331D4-91A5-F3FF-F9C7-D7BB091104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57627"/>
            <a:ext cx="5430981" cy="4447551"/>
          </a:xfrm>
        </p:spPr>
      </p:pic>
    </p:spTree>
    <p:extLst>
      <p:ext uri="{BB962C8B-B14F-4D97-AF65-F5344CB8AC3E}">
        <p14:creationId xmlns:p14="http://schemas.microsoft.com/office/powerpoint/2010/main" val="27389078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B4A1C-90A8-2D8D-2E84-C47357D2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Case_06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9C49BC9-0EFD-9AED-B1AC-0DE3E0DFB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254" y="3021951"/>
            <a:ext cx="8178509" cy="2041813"/>
          </a:xfrm>
        </p:spPr>
      </p:pic>
    </p:spTree>
    <p:extLst>
      <p:ext uri="{BB962C8B-B14F-4D97-AF65-F5344CB8AC3E}">
        <p14:creationId xmlns:p14="http://schemas.microsoft.com/office/powerpoint/2010/main" val="32498333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A101-54A6-29A6-0E5F-94FE3C33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Product catalog module extent report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D5CCCE-D041-9D4E-F700-D3E26B2CD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158" y="1825625"/>
            <a:ext cx="9370209" cy="4658811"/>
          </a:xfrm>
        </p:spPr>
      </p:pic>
    </p:spTree>
    <p:extLst>
      <p:ext uri="{BB962C8B-B14F-4D97-AF65-F5344CB8AC3E}">
        <p14:creationId xmlns:p14="http://schemas.microsoft.com/office/powerpoint/2010/main" val="1227094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68803-DABD-5FB7-290C-0012956F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Case_07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11DDB9-50C0-56DE-4452-E19D815053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982" y="2085176"/>
            <a:ext cx="5320145" cy="4247872"/>
          </a:xfrm>
        </p:spPr>
      </p:pic>
      <p:pic>
        <p:nvPicPr>
          <p:cNvPr id="8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D5220A-0AE0-CDD5-40C4-78564BD839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6646"/>
            <a:ext cx="5347854" cy="4272532"/>
          </a:xfrm>
        </p:spPr>
      </p:pic>
    </p:spTree>
    <p:extLst>
      <p:ext uri="{BB962C8B-B14F-4D97-AF65-F5344CB8AC3E}">
        <p14:creationId xmlns:p14="http://schemas.microsoft.com/office/powerpoint/2010/main" val="423150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04D03-5B35-A0C6-3A64-EC87A948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Template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8291AAF-EFA8-3AB4-5DF0-4C74B94A6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058" y="1501437"/>
            <a:ext cx="6131042" cy="488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780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8BF83-E251-5B83-8F98-300CA0C4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Case_07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8FE02A1-6813-5EC9-18BB-3D2265E1C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467" y="3115902"/>
            <a:ext cx="9207210" cy="1895474"/>
          </a:xfrm>
        </p:spPr>
      </p:pic>
    </p:spTree>
    <p:extLst>
      <p:ext uri="{BB962C8B-B14F-4D97-AF65-F5344CB8AC3E}">
        <p14:creationId xmlns:p14="http://schemas.microsoft.com/office/powerpoint/2010/main" val="6857796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2659-14D6-67D8-89BC-BD1C82C0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Product catalog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71FD18-8C71-F4D6-E493-99EC9B9A8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908" y="1825625"/>
            <a:ext cx="9167868" cy="4752390"/>
          </a:xfrm>
        </p:spPr>
      </p:pic>
    </p:spTree>
    <p:extLst>
      <p:ext uri="{BB962C8B-B14F-4D97-AF65-F5344CB8AC3E}">
        <p14:creationId xmlns:p14="http://schemas.microsoft.com/office/powerpoint/2010/main" val="27742378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764F-5C29-9612-AD35-C2BC5146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Case_08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7F44EB-0174-5738-91F1-5645945752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4964" y="1718655"/>
            <a:ext cx="5292436" cy="4676114"/>
          </a:xfrm>
        </p:spPr>
      </p:pic>
      <p:pic>
        <p:nvPicPr>
          <p:cNvPr id="8" name="Picture 11" descr="Text&#10;&#10;Description automatically generated">
            <a:extLst>
              <a:ext uri="{FF2B5EF4-FFF2-40B4-BE49-F238E27FC236}">
                <a16:creationId xmlns:a16="http://schemas.microsoft.com/office/drawing/2014/main" id="{441C7E2F-C85B-59DB-8FAE-043B1699E2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20010"/>
            <a:ext cx="5444836" cy="4687258"/>
          </a:xfrm>
        </p:spPr>
      </p:pic>
    </p:spTree>
    <p:extLst>
      <p:ext uri="{BB962C8B-B14F-4D97-AF65-F5344CB8AC3E}">
        <p14:creationId xmlns:p14="http://schemas.microsoft.com/office/powerpoint/2010/main" val="14211043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9AFE6-FEF1-5991-67FD-6BBC11EC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Case_08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98ADA61-74BB-58EC-3832-1AC3E90CE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121" y="2742695"/>
            <a:ext cx="9557904" cy="2586469"/>
          </a:xfrm>
        </p:spPr>
      </p:pic>
    </p:spTree>
    <p:extLst>
      <p:ext uri="{BB962C8B-B14F-4D97-AF65-F5344CB8AC3E}">
        <p14:creationId xmlns:p14="http://schemas.microsoft.com/office/powerpoint/2010/main" val="1377611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A7BE-8C55-0092-6C0D-AD781BE2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Purchase module extent report</a:t>
            </a:r>
            <a:endParaRPr lang="en-US" b="1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A9010A-228B-FF65-3C49-3EDED0BF4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080" y="1825625"/>
            <a:ext cx="8595946" cy="4672180"/>
          </a:xfrm>
        </p:spPr>
      </p:pic>
    </p:spTree>
    <p:extLst>
      <p:ext uri="{BB962C8B-B14F-4D97-AF65-F5344CB8AC3E}">
        <p14:creationId xmlns:p14="http://schemas.microsoft.com/office/powerpoint/2010/main" val="37070330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D5642-28A9-6E23-1BCE-17F3B887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Case_09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EB050C4-570D-E103-AA9C-9D33ABE4E8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1946" y="1892111"/>
            <a:ext cx="5292437" cy="4495455"/>
          </a:xfrm>
        </p:spPr>
      </p:pic>
      <p:pic>
        <p:nvPicPr>
          <p:cNvPr id="8" name="Picture 11" descr="Text&#10;&#10;Description automatically generated">
            <a:extLst>
              <a:ext uri="{FF2B5EF4-FFF2-40B4-BE49-F238E27FC236}">
                <a16:creationId xmlns:a16="http://schemas.microsoft.com/office/drawing/2014/main" id="{0ABB9183-4457-FE3F-F666-FF827838F4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19499"/>
            <a:ext cx="5430981" cy="4432863"/>
          </a:xfrm>
        </p:spPr>
      </p:pic>
    </p:spTree>
    <p:extLst>
      <p:ext uri="{BB962C8B-B14F-4D97-AF65-F5344CB8AC3E}">
        <p14:creationId xmlns:p14="http://schemas.microsoft.com/office/powerpoint/2010/main" val="41313619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1C6B7-3C1E-D3F6-D570-EB09C786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Case_09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8FE148B-497B-19BC-7D9A-2C7B94BD9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703" y="2743994"/>
            <a:ext cx="9433212" cy="2514600"/>
          </a:xfrm>
        </p:spPr>
      </p:pic>
    </p:spTree>
    <p:extLst>
      <p:ext uri="{BB962C8B-B14F-4D97-AF65-F5344CB8AC3E}">
        <p14:creationId xmlns:p14="http://schemas.microsoft.com/office/powerpoint/2010/main" val="1368701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0789-CE88-6C3C-4B53-23B2A2A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Purchase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CB547F-AAB0-8258-CCE9-8A6F7EEBA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515" y="1825625"/>
            <a:ext cx="8415181" cy="4351338"/>
          </a:xfrm>
        </p:spPr>
      </p:pic>
    </p:spTree>
    <p:extLst>
      <p:ext uri="{BB962C8B-B14F-4D97-AF65-F5344CB8AC3E}">
        <p14:creationId xmlns:p14="http://schemas.microsoft.com/office/powerpoint/2010/main" val="3470360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73406-984C-11A0-0B60-79DCD5DC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Test Case_10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F361994-0164-EDDA-6EBA-DC189DD39B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146" y="2136262"/>
            <a:ext cx="5541818" cy="4270389"/>
          </a:xfrm>
        </p:spPr>
      </p:pic>
      <p:pic>
        <p:nvPicPr>
          <p:cNvPr id="8" name="Picture 11" descr="Text&#10;&#10;Description automatically generated">
            <a:extLst>
              <a:ext uri="{FF2B5EF4-FFF2-40B4-BE49-F238E27FC236}">
                <a16:creationId xmlns:a16="http://schemas.microsoft.com/office/drawing/2014/main" id="{FE0CCBF1-8A1E-712D-FC19-42B09B3D57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72902"/>
            <a:ext cx="5527963" cy="4430855"/>
          </a:xfrm>
        </p:spPr>
      </p:pic>
    </p:spTree>
    <p:extLst>
      <p:ext uri="{BB962C8B-B14F-4D97-AF65-F5344CB8AC3E}">
        <p14:creationId xmlns:p14="http://schemas.microsoft.com/office/powerpoint/2010/main" val="33370072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4B504-E1C8-20FA-67A7-60DC53C6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Case_10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8A4A22F-AEBA-86FD-6919-37C803079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7568" y="911292"/>
            <a:ext cx="6719799" cy="51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14F5F-EC89-2431-6798-D9C03BE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Project Template</a:t>
            </a:r>
            <a:endParaRPr lang="en-US" sz="54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D23C08-A5E7-9FD9-0C71-3DFEFF796F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3311" y="2239661"/>
            <a:ext cx="5012323" cy="426500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CA373931-669A-ACE6-7679-86D9C2A05B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0994" y="2240047"/>
            <a:ext cx="5018011" cy="4444916"/>
          </a:xfrm>
        </p:spPr>
      </p:pic>
    </p:spTree>
    <p:extLst>
      <p:ext uri="{BB962C8B-B14F-4D97-AF65-F5344CB8AC3E}">
        <p14:creationId xmlns:p14="http://schemas.microsoft.com/office/powerpoint/2010/main" val="2385959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D226-54A2-5FC0-D367-CBAC8718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Purchase module extent report</a:t>
            </a:r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C2826B-CF13-7D34-0D31-F98D83F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42" y="1825625"/>
            <a:ext cx="7735526" cy="4672180"/>
          </a:xfrm>
        </p:spPr>
      </p:pic>
    </p:spTree>
    <p:extLst>
      <p:ext uri="{BB962C8B-B14F-4D97-AF65-F5344CB8AC3E}">
        <p14:creationId xmlns:p14="http://schemas.microsoft.com/office/powerpoint/2010/main" val="16972786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334E0-2CC0-5F2D-5232-AEE3C3ED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Test Case_11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BA0E3AF-3FF4-9BDF-BCF4-B77CBF6591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8710" y="2005582"/>
            <a:ext cx="5320145" cy="4157679"/>
          </a:xfrm>
        </p:spPr>
      </p:pic>
      <p:pic>
        <p:nvPicPr>
          <p:cNvPr id="8" name="Picture 11" descr="Text&#10;&#10;Description automatically generated">
            <a:extLst>
              <a:ext uri="{FF2B5EF4-FFF2-40B4-BE49-F238E27FC236}">
                <a16:creationId xmlns:a16="http://schemas.microsoft.com/office/drawing/2014/main" id="{791B6F22-F8D8-A642-04EF-537FB7A05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5430"/>
            <a:ext cx="5375563" cy="4357981"/>
          </a:xfrm>
        </p:spPr>
      </p:pic>
    </p:spTree>
    <p:extLst>
      <p:ext uri="{BB962C8B-B14F-4D97-AF65-F5344CB8AC3E}">
        <p14:creationId xmlns:p14="http://schemas.microsoft.com/office/powerpoint/2010/main" val="11262296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334E0-2CC0-5F2D-5232-AEE3C3ED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Case_11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F6320C49-FC68-6851-92F8-AB8B599AC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856588"/>
            <a:ext cx="7225748" cy="531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88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05CF-FFE1-054C-27AD-DD2522F8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Purchase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DF2CFE-A394-F4CC-0F86-3EB64242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543" y="1825625"/>
            <a:ext cx="8437124" cy="4351338"/>
          </a:xfrm>
        </p:spPr>
      </p:pic>
    </p:spTree>
    <p:extLst>
      <p:ext uri="{BB962C8B-B14F-4D97-AF65-F5344CB8AC3E}">
        <p14:creationId xmlns:p14="http://schemas.microsoft.com/office/powerpoint/2010/main" val="18364574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4D390-1469-A84A-E338-425CFE8D5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Case_12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4D731EF-6181-59ED-6920-CB3067FAD9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4964" y="1913231"/>
            <a:ext cx="5181600" cy="4467071"/>
          </a:xfrm>
        </p:spPr>
      </p:pic>
      <p:pic>
        <p:nvPicPr>
          <p:cNvPr id="8" name="Picture 11" descr="Text&#10;&#10;Description automatically generated">
            <a:extLst>
              <a:ext uri="{FF2B5EF4-FFF2-40B4-BE49-F238E27FC236}">
                <a16:creationId xmlns:a16="http://schemas.microsoft.com/office/drawing/2014/main" id="{AC9561FA-0216-E8B5-7EBF-CD58A24860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74378"/>
            <a:ext cx="5334000" cy="4344776"/>
          </a:xfrm>
        </p:spPr>
      </p:pic>
    </p:spTree>
    <p:extLst>
      <p:ext uri="{BB962C8B-B14F-4D97-AF65-F5344CB8AC3E}">
        <p14:creationId xmlns:p14="http://schemas.microsoft.com/office/powerpoint/2010/main" val="37059137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94229-A637-6E33-109E-C68D8D21D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Extent Report</a:t>
            </a:r>
            <a:endParaRPr lang="en-US" sz="5400" b="1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4A00DD-C312-F77D-A819-D5A59ACF6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687" y="2106699"/>
            <a:ext cx="9028473" cy="45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26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ACF4-A04D-7320-FBE9-84B3D85E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Suite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47AD6F-BF53-F5B7-5FAC-2C33FDCF9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414" y="1541542"/>
            <a:ext cx="9159382" cy="49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189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42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8DD36-63A7-155D-9C50-8F059DBE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TestNG emailable report</a:t>
            </a: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E965CDBB-7351-C27D-8E98-FCED6BC14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510" y="365404"/>
            <a:ext cx="7679757" cy="6075863"/>
          </a:xfrm>
        </p:spPr>
      </p:pic>
    </p:spTree>
    <p:extLst>
      <p:ext uri="{BB962C8B-B14F-4D97-AF65-F5344CB8AC3E}">
        <p14:creationId xmlns:p14="http://schemas.microsoft.com/office/powerpoint/2010/main" val="22850816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49AED-117D-7720-BDFE-35E74F7C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GitHub link</a:t>
            </a:r>
            <a:r>
              <a:rPr lang="en-US" sz="2500" b="1" dirty="0">
                <a:solidFill>
                  <a:srgbClr val="080808"/>
                </a:solidFill>
              </a:rPr>
              <a:t>:</a:t>
            </a:r>
            <a:r>
              <a:rPr lang="en-US" sz="25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 </a:t>
            </a:r>
            <a:br>
              <a:rPr lang="en-US" sz="2500" b="1" dirty="0"/>
            </a:br>
            <a:endParaRPr lang="en-US" sz="2500" kern="1200">
              <a:latin typeface="+mj-lt"/>
              <a:cs typeface="Calibri Light"/>
            </a:endParaRPr>
          </a:p>
          <a:p>
            <a:pPr algn="ctr"/>
            <a:endParaRPr lang="en-US" sz="25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500" b="1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760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5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F4AA0-96A2-4B13-F825-12B5AFD2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 </a:t>
            </a:r>
          </a:p>
        </p:txBody>
      </p:sp>
      <p:sp>
        <p:nvSpPr>
          <p:cNvPr id="6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8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93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     Student Management Application</vt:lpstr>
      <vt:lpstr>Index </vt:lpstr>
      <vt:lpstr>Requirement Document</vt:lpstr>
      <vt:lpstr>Test Plan</vt:lpstr>
      <vt:lpstr>Test Plan</vt:lpstr>
      <vt:lpstr>Test Plan</vt:lpstr>
      <vt:lpstr>Project Template</vt:lpstr>
      <vt:lpstr>Project Template</vt:lpstr>
      <vt:lpstr>Project Template</vt:lpstr>
      <vt:lpstr>Project Template</vt:lpstr>
      <vt:lpstr>High Level Use Cases</vt:lpstr>
      <vt:lpstr>Sequence Diagram</vt:lpstr>
      <vt:lpstr>Modules</vt:lpstr>
      <vt:lpstr>PROJECT OVERVIEW</vt:lpstr>
      <vt:lpstr>Source Code   Project Structure</vt:lpstr>
      <vt:lpstr>Model Class</vt:lpstr>
      <vt:lpstr>Database connection in DBUtil class</vt:lpstr>
      <vt:lpstr>StudentDAO Interface</vt:lpstr>
      <vt:lpstr>StudentDAO implements </vt:lpstr>
      <vt:lpstr>StudentDAO implements</vt:lpstr>
      <vt:lpstr>StudentDAO implements</vt:lpstr>
      <vt:lpstr>Main Class</vt:lpstr>
      <vt:lpstr>Main Class</vt:lpstr>
      <vt:lpstr>WELCOME MODULE </vt:lpstr>
      <vt:lpstr>ADD STUDENTS</vt:lpstr>
      <vt:lpstr>Show All Students</vt:lpstr>
      <vt:lpstr>Delete Student</vt:lpstr>
      <vt:lpstr>Update Student</vt:lpstr>
      <vt:lpstr>Get student based on admission no</vt:lpstr>
      <vt:lpstr>Exit</vt:lpstr>
      <vt:lpstr>SQL DATABASE</vt:lpstr>
      <vt:lpstr>                  Defect in Delete Module.</vt:lpstr>
      <vt:lpstr>Defect In Update </vt:lpstr>
      <vt:lpstr>Defect in Get Student by ID</vt:lpstr>
      <vt:lpstr>Cover Page</vt:lpstr>
      <vt:lpstr>Test Scenarios</vt:lpstr>
      <vt:lpstr>Test Case 1</vt:lpstr>
      <vt:lpstr>Test case 2</vt:lpstr>
      <vt:lpstr>Test case 3</vt:lpstr>
      <vt:lpstr>Test case 4</vt:lpstr>
      <vt:lpstr>Test case 5</vt:lpstr>
      <vt:lpstr>Test case 6</vt:lpstr>
      <vt:lpstr>Test case 7</vt:lpstr>
      <vt:lpstr>Test case 8</vt:lpstr>
      <vt:lpstr>Test case 9</vt:lpstr>
      <vt:lpstr>Defect Log</vt:lpstr>
      <vt:lpstr>Defect Log</vt:lpstr>
      <vt:lpstr>Defect Log</vt:lpstr>
      <vt:lpstr>RTM</vt:lpstr>
      <vt:lpstr>Automation</vt:lpstr>
      <vt:lpstr>Project Overview</vt:lpstr>
      <vt:lpstr>Defects</vt:lpstr>
      <vt:lpstr>PowerPoint Presentation</vt:lpstr>
      <vt:lpstr>PowerPoint Presentation</vt:lpstr>
      <vt:lpstr>Swag Labs Demo - Automation</vt:lpstr>
      <vt:lpstr>Source Code  Page Object_01</vt:lpstr>
      <vt:lpstr>Page object_02</vt:lpstr>
      <vt:lpstr>Page object_03</vt:lpstr>
      <vt:lpstr>Page object_03</vt:lpstr>
      <vt:lpstr>Page Objects_04</vt:lpstr>
      <vt:lpstr>Data Provider</vt:lpstr>
      <vt:lpstr>Data Provider</vt:lpstr>
      <vt:lpstr>Data Provider</vt:lpstr>
      <vt:lpstr>Test Case_01</vt:lpstr>
      <vt:lpstr>Signing module extent report</vt:lpstr>
      <vt:lpstr>Test Case_02</vt:lpstr>
      <vt:lpstr>Signing module extent report</vt:lpstr>
      <vt:lpstr>Test Case_03</vt:lpstr>
      <vt:lpstr>Signing module extent report</vt:lpstr>
      <vt:lpstr>Test Case_04</vt:lpstr>
      <vt:lpstr>Test Case_04</vt:lpstr>
      <vt:lpstr>Product catalog module extent report</vt:lpstr>
      <vt:lpstr>Test Case_05</vt:lpstr>
      <vt:lpstr>Test Case_05</vt:lpstr>
      <vt:lpstr>Product catalog module extent report</vt:lpstr>
      <vt:lpstr>Test Case_06</vt:lpstr>
      <vt:lpstr>Test Case_06</vt:lpstr>
      <vt:lpstr>Product catalog module extent report </vt:lpstr>
      <vt:lpstr>Test Case_07</vt:lpstr>
      <vt:lpstr>Test Case_07</vt:lpstr>
      <vt:lpstr>Product catalog module extent report</vt:lpstr>
      <vt:lpstr>Test Case_08</vt:lpstr>
      <vt:lpstr>Test Case_08</vt:lpstr>
      <vt:lpstr>Purchase module extent report</vt:lpstr>
      <vt:lpstr>Test Case_09</vt:lpstr>
      <vt:lpstr>Test Case_09</vt:lpstr>
      <vt:lpstr>Purchase module extent report</vt:lpstr>
      <vt:lpstr>Test Case_10</vt:lpstr>
      <vt:lpstr>Test Case_10</vt:lpstr>
      <vt:lpstr>Purchase module extent report</vt:lpstr>
      <vt:lpstr>Test Case_11</vt:lpstr>
      <vt:lpstr>Test Case_11</vt:lpstr>
      <vt:lpstr>Purchase module extent report</vt:lpstr>
      <vt:lpstr>Test Case_12</vt:lpstr>
      <vt:lpstr>Extent Report</vt:lpstr>
      <vt:lpstr>Test Suite</vt:lpstr>
      <vt:lpstr>TestNG emailable report </vt:lpstr>
      <vt:lpstr>GitHub link:    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96</cp:revision>
  <dcterms:created xsi:type="dcterms:W3CDTF">2023-01-27T05:10:26Z</dcterms:created>
  <dcterms:modified xsi:type="dcterms:W3CDTF">2023-02-09T15:30:36Z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CLClassification">
    <vt:lpwstr>HCL_Cla5s_C0nf1dent1al</vt:lpwstr>
  </property>
  <property fmtid="{D5CDD505-2E9C-101B-9397-08002B2CF9AE}" pid="3" name="TitusGUID">
    <vt:lpwstr>237e43cf-93fb-4160-b4bf-5b2009a5f4e8</vt:lpwstr>
  </property>
</Properties>
</file>